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6" r:id="rId5"/>
    <p:sldMasterId id="2147483677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y="5143500" cx="9144000"/>
  <p:notesSz cx="6858000" cy="9144000"/>
  <p:embeddedFontLst>
    <p:embeddedFont>
      <p:font typeface="Roboto"/>
      <p:regular r:id="rId15"/>
      <p:bold r:id="rId16"/>
      <p:italic r:id="rId17"/>
      <p:boldItalic r:id="rId18"/>
    </p:embeddedFont>
    <p:embeddedFont>
      <p:font typeface="Anybody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C85D5C1-6A31-4655-B99F-C4C5336BE41A}">
  <a:tblStyle styleId="{3C85D5C1-6A31-4655-B99F-C4C5336BE41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nybody-bold.fntdata"/><Relationship Id="rId11" Type="http://schemas.openxmlformats.org/officeDocument/2006/relationships/slide" Target="slides/slide4.xml"/><Relationship Id="rId22" Type="http://schemas.openxmlformats.org/officeDocument/2006/relationships/font" Target="fonts/Anybody-boldItalic.fntdata"/><Relationship Id="rId10" Type="http://schemas.openxmlformats.org/officeDocument/2006/relationships/slide" Target="slides/slide3.xml"/><Relationship Id="rId21" Type="http://schemas.openxmlformats.org/officeDocument/2006/relationships/font" Target="fonts/Anybody-italic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font" Target="fonts/Roboto-regular.fntdata"/><Relationship Id="rId14" Type="http://schemas.openxmlformats.org/officeDocument/2006/relationships/slide" Target="slides/slide7.xml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Anybody-regular.fntdata"/><Relationship Id="rId6" Type="http://schemas.openxmlformats.org/officeDocument/2006/relationships/slideMaster" Target="slideMasters/slideMaster2.xml"/><Relationship Id="rId18" Type="http://schemas.openxmlformats.org/officeDocument/2006/relationships/font" Target="fonts/Roboto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1ff24f1ebdf_2_6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7" name="Google Shape;737;g1ff24f1ebdf_2_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1ff24f1ebdf_2_7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1" name="Google Shape;821;g1ff24f1ebdf_2_7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1ff24f1ebdf_2_7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7" name="Google Shape;827;g1ff24f1ebdf_2_7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1ff24f1ebdf_2_7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7" name="Google Shape;837;g1ff24f1ebdf_2_7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1ff24f1ebdf_2_7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8" name="Google Shape;848;g1ff24f1ebdf_2_7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1ff24f1ebdf_2_8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9" name="Google Shape;859;g1ff24f1ebdf_2_8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1ff24f1ebdf_2_8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0" name="Google Shape;870;g1ff24f1ebdf_2_8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ctrTitle"/>
          </p:nvPr>
        </p:nvSpPr>
        <p:spPr>
          <a:xfrm>
            <a:off x="1124225" y="1615050"/>
            <a:ext cx="6895800" cy="191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/>
          <p:nvPr>
            <p:ph type="title"/>
          </p:nvPr>
        </p:nvSpPr>
        <p:spPr>
          <a:xfrm>
            <a:off x="720000" y="539500"/>
            <a:ext cx="771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" type="subTitle"/>
          </p:nvPr>
        </p:nvSpPr>
        <p:spPr>
          <a:xfrm>
            <a:off x="1945350" y="1624100"/>
            <a:ext cx="5260200" cy="18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58" name="Google Shape;58;p15"/>
          <p:cNvGrpSpPr/>
          <p:nvPr/>
        </p:nvGrpSpPr>
        <p:grpSpPr>
          <a:xfrm>
            <a:off x="0" y="861400"/>
            <a:ext cx="10758050" cy="4111963"/>
            <a:chOff x="0" y="861400"/>
            <a:chExt cx="10758050" cy="4111963"/>
          </a:xfrm>
        </p:grpSpPr>
        <p:sp>
          <p:nvSpPr>
            <p:cNvPr id="59" name="Google Shape;59;p15"/>
            <p:cNvSpPr/>
            <p:nvPr/>
          </p:nvSpPr>
          <p:spPr>
            <a:xfrm rot="-5400000">
              <a:off x="2906550" y="1426700"/>
              <a:ext cx="541500" cy="6354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0" name="Google Shape;60;p15"/>
            <p:cNvGrpSpPr/>
            <p:nvPr/>
          </p:nvGrpSpPr>
          <p:grpSpPr>
            <a:xfrm rot="5400000">
              <a:off x="6758000" y="3300600"/>
              <a:ext cx="738738" cy="2606788"/>
              <a:chOff x="1365575" y="1126950"/>
              <a:chExt cx="738738" cy="2606788"/>
            </a:xfrm>
          </p:grpSpPr>
          <p:sp>
            <p:nvSpPr>
              <p:cNvPr id="61" name="Google Shape;61;p15"/>
              <p:cNvSpPr/>
              <p:nvPr/>
            </p:nvSpPr>
            <p:spPr>
              <a:xfrm>
                <a:off x="1365575" y="112695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15"/>
              <p:cNvSpPr/>
              <p:nvPr/>
            </p:nvSpPr>
            <p:spPr>
              <a:xfrm>
                <a:off x="1588621" y="112695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15"/>
              <p:cNvSpPr/>
              <p:nvPr/>
            </p:nvSpPr>
            <p:spPr>
              <a:xfrm>
                <a:off x="1811667" y="112695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15"/>
              <p:cNvSpPr/>
              <p:nvPr/>
            </p:nvSpPr>
            <p:spPr>
              <a:xfrm>
                <a:off x="2034713" y="112695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15"/>
              <p:cNvSpPr/>
              <p:nvPr/>
            </p:nvSpPr>
            <p:spPr>
              <a:xfrm>
                <a:off x="1365575" y="130817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15"/>
              <p:cNvSpPr/>
              <p:nvPr/>
            </p:nvSpPr>
            <p:spPr>
              <a:xfrm>
                <a:off x="1588621" y="130817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15"/>
              <p:cNvSpPr/>
              <p:nvPr/>
            </p:nvSpPr>
            <p:spPr>
              <a:xfrm>
                <a:off x="1811667" y="130817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15"/>
              <p:cNvSpPr/>
              <p:nvPr/>
            </p:nvSpPr>
            <p:spPr>
              <a:xfrm>
                <a:off x="2034713" y="130817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15"/>
              <p:cNvSpPr/>
              <p:nvPr/>
            </p:nvSpPr>
            <p:spPr>
              <a:xfrm>
                <a:off x="1365575" y="148940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15"/>
              <p:cNvSpPr/>
              <p:nvPr/>
            </p:nvSpPr>
            <p:spPr>
              <a:xfrm>
                <a:off x="1588621" y="148940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15"/>
              <p:cNvSpPr/>
              <p:nvPr/>
            </p:nvSpPr>
            <p:spPr>
              <a:xfrm>
                <a:off x="1811667" y="148940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15"/>
              <p:cNvSpPr/>
              <p:nvPr/>
            </p:nvSpPr>
            <p:spPr>
              <a:xfrm>
                <a:off x="2034713" y="148940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15"/>
              <p:cNvSpPr/>
              <p:nvPr/>
            </p:nvSpPr>
            <p:spPr>
              <a:xfrm>
                <a:off x="1365575" y="167063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15"/>
              <p:cNvSpPr/>
              <p:nvPr/>
            </p:nvSpPr>
            <p:spPr>
              <a:xfrm>
                <a:off x="1588621" y="167063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15"/>
              <p:cNvSpPr/>
              <p:nvPr/>
            </p:nvSpPr>
            <p:spPr>
              <a:xfrm>
                <a:off x="1811667" y="167063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15"/>
              <p:cNvSpPr/>
              <p:nvPr/>
            </p:nvSpPr>
            <p:spPr>
              <a:xfrm>
                <a:off x="2034713" y="167063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15"/>
              <p:cNvSpPr/>
              <p:nvPr/>
            </p:nvSpPr>
            <p:spPr>
              <a:xfrm>
                <a:off x="1365575" y="185186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78;p15"/>
              <p:cNvSpPr/>
              <p:nvPr/>
            </p:nvSpPr>
            <p:spPr>
              <a:xfrm>
                <a:off x="1588621" y="185186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p15"/>
              <p:cNvSpPr/>
              <p:nvPr/>
            </p:nvSpPr>
            <p:spPr>
              <a:xfrm>
                <a:off x="1811667" y="185186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15"/>
              <p:cNvSpPr/>
              <p:nvPr/>
            </p:nvSpPr>
            <p:spPr>
              <a:xfrm>
                <a:off x="2034713" y="185186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15"/>
              <p:cNvSpPr/>
              <p:nvPr/>
            </p:nvSpPr>
            <p:spPr>
              <a:xfrm>
                <a:off x="1365575" y="2033089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15"/>
              <p:cNvSpPr/>
              <p:nvPr/>
            </p:nvSpPr>
            <p:spPr>
              <a:xfrm>
                <a:off x="1588621" y="2033089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15"/>
              <p:cNvSpPr/>
              <p:nvPr/>
            </p:nvSpPr>
            <p:spPr>
              <a:xfrm>
                <a:off x="1811667" y="2033089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15"/>
              <p:cNvSpPr/>
              <p:nvPr/>
            </p:nvSpPr>
            <p:spPr>
              <a:xfrm>
                <a:off x="2034713" y="2033089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15"/>
              <p:cNvSpPr/>
              <p:nvPr/>
            </p:nvSpPr>
            <p:spPr>
              <a:xfrm>
                <a:off x="1365575" y="221431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15"/>
              <p:cNvSpPr/>
              <p:nvPr/>
            </p:nvSpPr>
            <p:spPr>
              <a:xfrm>
                <a:off x="1588621" y="221431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15"/>
              <p:cNvSpPr/>
              <p:nvPr/>
            </p:nvSpPr>
            <p:spPr>
              <a:xfrm>
                <a:off x="1811667" y="221431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15"/>
              <p:cNvSpPr/>
              <p:nvPr/>
            </p:nvSpPr>
            <p:spPr>
              <a:xfrm>
                <a:off x="2034713" y="221431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15"/>
              <p:cNvSpPr/>
              <p:nvPr/>
            </p:nvSpPr>
            <p:spPr>
              <a:xfrm>
                <a:off x="1365575" y="2395544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0;p15"/>
              <p:cNvSpPr/>
              <p:nvPr/>
            </p:nvSpPr>
            <p:spPr>
              <a:xfrm>
                <a:off x="1588621" y="2395544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p15"/>
              <p:cNvSpPr/>
              <p:nvPr/>
            </p:nvSpPr>
            <p:spPr>
              <a:xfrm>
                <a:off x="1811667" y="2395544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15"/>
              <p:cNvSpPr/>
              <p:nvPr/>
            </p:nvSpPr>
            <p:spPr>
              <a:xfrm>
                <a:off x="2034713" y="2395544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15"/>
              <p:cNvSpPr/>
              <p:nvPr/>
            </p:nvSpPr>
            <p:spPr>
              <a:xfrm>
                <a:off x="1365575" y="2576772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15"/>
              <p:cNvSpPr/>
              <p:nvPr/>
            </p:nvSpPr>
            <p:spPr>
              <a:xfrm>
                <a:off x="1588621" y="2576772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15"/>
              <p:cNvSpPr/>
              <p:nvPr/>
            </p:nvSpPr>
            <p:spPr>
              <a:xfrm>
                <a:off x="1811667" y="2576772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15"/>
              <p:cNvSpPr/>
              <p:nvPr/>
            </p:nvSpPr>
            <p:spPr>
              <a:xfrm>
                <a:off x="2034713" y="2576772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97;p15"/>
              <p:cNvSpPr/>
              <p:nvPr/>
            </p:nvSpPr>
            <p:spPr>
              <a:xfrm>
                <a:off x="1365575" y="27580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15"/>
              <p:cNvSpPr/>
              <p:nvPr/>
            </p:nvSpPr>
            <p:spPr>
              <a:xfrm>
                <a:off x="1588621" y="27580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15"/>
              <p:cNvSpPr/>
              <p:nvPr/>
            </p:nvSpPr>
            <p:spPr>
              <a:xfrm>
                <a:off x="1811667" y="27580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00;p15"/>
              <p:cNvSpPr/>
              <p:nvPr/>
            </p:nvSpPr>
            <p:spPr>
              <a:xfrm>
                <a:off x="2034713" y="27580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15"/>
              <p:cNvSpPr/>
              <p:nvPr/>
            </p:nvSpPr>
            <p:spPr>
              <a:xfrm>
                <a:off x="1365575" y="2939227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15"/>
              <p:cNvSpPr/>
              <p:nvPr/>
            </p:nvSpPr>
            <p:spPr>
              <a:xfrm>
                <a:off x="1588621" y="2939227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15"/>
              <p:cNvSpPr/>
              <p:nvPr/>
            </p:nvSpPr>
            <p:spPr>
              <a:xfrm>
                <a:off x="1811667" y="2939227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15"/>
              <p:cNvSpPr/>
              <p:nvPr/>
            </p:nvSpPr>
            <p:spPr>
              <a:xfrm>
                <a:off x="2034713" y="2939227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15"/>
              <p:cNvSpPr/>
              <p:nvPr/>
            </p:nvSpPr>
            <p:spPr>
              <a:xfrm>
                <a:off x="1365575" y="312045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15"/>
              <p:cNvSpPr/>
              <p:nvPr/>
            </p:nvSpPr>
            <p:spPr>
              <a:xfrm>
                <a:off x="1588621" y="312045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107;p15"/>
              <p:cNvSpPr/>
              <p:nvPr/>
            </p:nvSpPr>
            <p:spPr>
              <a:xfrm>
                <a:off x="1811667" y="312045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08;p15"/>
              <p:cNvSpPr/>
              <p:nvPr/>
            </p:nvSpPr>
            <p:spPr>
              <a:xfrm>
                <a:off x="2034713" y="312045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p15"/>
              <p:cNvSpPr/>
              <p:nvPr/>
            </p:nvSpPr>
            <p:spPr>
              <a:xfrm>
                <a:off x="1365575" y="330168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p15"/>
              <p:cNvSpPr/>
              <p:nvPr/>
            </p:nvSpPr>
            <p:spPr>
              <a:xfrm>
                <a:off x="1588621" y="330168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11;p15"/>
              <p:cNvSpPr/>
              <p:nvPr/>
            </p:nvSpPr>
            <p:spPr>
              <a:xfrm>
                <a:off x="1811667" y="330168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12;p15"/>
              <p:cNvSpPr/>
              <p:nvPr/>
            </p:nvSpPr>
            <p:spPr>
              <a:xfrm>
                <a:off x="2034713" y="330168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p15"/>
              <p:cNvSpPr/>
              <p:nvPr/>
            </p:nvSpPr>
            <p:spPr>
              <a:xfrm>
                <a:off x="1365575" y="348291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15"/>
              <p:cNvSpPr/>
              <p:nvPr/>
            </p:nvSpPr>
            <p:spPr>
              <a:xfrm>
                <a:off x="1588621" y="348291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15"/>
              <p:cNvSpPr/>
              <p:nvPr/>
            </p:nvSpPr>
            <p:spPr>
              <a:xfrm>
                <a:off x="1811667" y="348291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15"/>
              <p:cNvSpPr/>
              <p:nvPr/>
            </p:nvSpPr>
            <p:spPr>
              <a:xfrm>
                <a:off x="2034713" y="348291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15"/>
              <p:cNvSpPr/>
              <p:nvPr/>
            </p:nvSpPr>
            <p:spPr>
              <a:xfrm>
                <a:off x="1365575" y="366413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15"/>
              <p:cNvSpPr/>
              <p:nvPr/>
            </p:nvSpPr>
            <p:spPr>
              <a:xfrm>
                <a:off x="1588621" y="366413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15"/>
              <p:cNvSpPr/>
              <p:nvPr/>
            </p:nvSpPr>
            <p:spPr>
              <a:xfrm>
                <a:off x="1811667" y="366413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15"/>
              <p:cNvSpPr/>
              <p:nvPr/>
            </p:nvSpPr>
            <p:spPr>
              <a:xfrm>
                <a:off x="2034713" y="366413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1" name="Google Shape;121;p15"/>
            <p:cNvSpPr/>
            <p:nvPr/>
          </p:nvSpPr>
          <p:spPr>
            <a:xfrm>
              <a:off x="8063150" y="861400"/>
              <a:ext cx="2694900" cy="2694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2" name="Google Shape;122;p15"/>
            <p:cNvGrpSpPr/>
            <p:nvPr/>
          </p:nvGrpSpPr>
          <p:grpSpPr>
            <a:xfrm>
              <a:off x="467750" y="1449138"/>
              <a:ext cx="490949" cy="2245222"/>
              <a:chOff x="624100" y="1857475"/>
              <a:chExt cx="490949" cy="2245222"/>
            </a:xfrm>
          </p:grpSpPr>
          <p:sp>
            <p:nvSpPr>
              <p:cNvPr id="123" name="Google Shape;123;p15"/>
              <p:cNvSpPr/>
              <p:nvPr/>
            </p:nvSpPr>
            <p:spPr>
              <a:xfrm>
                <a:off x="624100" y="3377850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998349" y="3377850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624100" y="368192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998349" y="368192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>
                <a:off x="624100" y="3985997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15"/>
              <p:cNvSpPr/>
              <p:nvPr/>
            </p:nvSpPr>
            <p:spPr>
              <a:xfrm>
                <a:off x="998349" y="3985997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15"/>
              <p:cNvSpPr/>
              <p:nvPr/>
            </p:nvSpPr>
            <p:spPr>
              <a:xfrm>
                <a:off x="624100" y="3073775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15"/>
              <p:cNvSpPr/>
              <p:nvPr/>
            </p:nvSpPr>
            <p:spPr>
              <a:xfrm>
                <a:off x="998349" y="3073775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>
                <a:off x="624100" y="2769700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15"/>
              <p:cNvSpPr/>
              <p:nvPr/>
            </p:nvSpPr>
            <p:spPr>
              <a:xfrm>
                <a:off x="998349" y="2769700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15"/>
              <p:cNvSpPr/>
              <p:nvPr/>
            </p:nvSpPr>
            <p:spPr>
              <a:xfrm>
                <a:off x="624100" y="2465625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15"/>
              <p:cNvSpPr/>
              <p:nvPr/>
            </p:nvSpPr>
            <p:spPr>
              <a:xfrm>
                <a:off x="998349" y="2465625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15"/>
              <p:cNvSpPr/>
              <p:nvPr/>
            </p:nvSpPr>
            <p:spPr>
              <a:xfrm>
                <a:off x="624100" y="2161550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15"/>
              <p:cNvSpPr/>
              <p:nvPr/>
            </p:nvSpPr>
            <p:spPr>
              <a:xfrm>
                <a:off x="998349" y="2161550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15"/>
              <p:cNvSpPr/>
              <p:nvPr/>
            </p:nvSpPr>
            <p:spPr>
              <a:xfrm>
                <a:off x="624100" y="1857475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15"/>
              <p:cNvSpPr/>
              <p:nvPr/>
            </p:nvSpPr>
            <p:spPr>
              <a:xfrm>
                <a:off x="998349" y="1857475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6"/>
          <p:cNvGrpSpPr/>
          <p:nvPr/>
        </p:nvGrpSpPr>
        <p:grpSpPr>
          <a:xfrm>
            <a:off x="245250" y="270754"/>
            <a:ext cx="11032825" cy="4604005"/>
            <a:chOff x="245250" y="270754"/>
            <a:chExt cx="11032825" cy="4604005"/>
          </a:xfrm>
        </p:grpSpPr>
        <p:sp>
          <p:nvSpPr>
            <p:cNvPr id="141" name="Google Shape;141;p16"/>
            <p:cNvSpPr/>
            <p:nvPr/>
          </p:nvSpPr>
          <p:spPr>
            <a:xfrm>
              <a:off x="8583175" y="1580125"/>
              <a:ext cx="2694900" cy="2694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2" name="Google Shape;142;p16"/>
            <p:cNvGrpSpPr/>
            <p:nvPr/>
          </p:nvGrpSpPr>
          <p:grpSpPr>
            <a:xfrm>
              <a:off x="245250" y="2629538"/>
              <a:ext cx="116700" cy="2245221"/>
              <a:chOff x="245250" y="2629538"/>
              <a:chExt cx="116700" cy="2245221"/>
            </a:xfrm>
          </p:grpSpPr>
          <p:sp>
            <p:nvSpPr>
              <p:cNvPr id="143" name="Google Shape;143;p16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16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16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16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16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16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16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16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1" name="Google Shape;151;p16"/>
            <p:cNvGrpSpPr/>
            <p:nvPr/>
          </p:nvGrpSpPr>
          <p:grpSpPr>
            <a:xfrm rot="-5400000">
              <a:off x="7489325" y="1427825"/>
              <a:ext cx="2606788" cy="292646"/>
              <a:chOff x="5823975" y="3462600"/>
              <a:chExt cx="2606788" cy="292646"/>
            </a:xfrm>
          </p:grpSpPr>
          <p:sp>
            <p:nvSpPr>
              <p:cNvPr id="152" name="Google Shape;152;p16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16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16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16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16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16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16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16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16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16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16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16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16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6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6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6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6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16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16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16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16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16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16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16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16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16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16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16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16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16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82" name="Google Shape;182;p1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612">
          <p15:clr>
            <a:srgbClr val="E46962"/>
          </p15:clr>
        </p15:guide>
        <p15:guide id="2" pos="136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7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5" name="Google Shape;185;p17"/>
          <p:cNvSpPr txBox="1"/>
          <p:nvPr>
            <p:ph idx="1" type="subTitle"/>
          </p:nvPr>
        </p:nvSpPr>
        <p:spPr>
          <a:xfrm>
            <a:off x="3914400" y="1489363"/>
            <a:ext cx="4509600" cy="8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86" name="Google Shape;186;p17"/>
          <p:cNvGrpSpPr/>
          <p:nvPr/>
        </p:nvGrpSpPr>
        <p:grpSpPr>
          <a:xfrm>
            <a:off x="-2134075" y="270738"/>
            <a:ext cx="11043500" cy="6113837"/>
            <a:chOff x="-2134075" y="270738"/>
            <a:chExt cx="11043500" cy="6113837"/>
          </a:xfrm>
        </p:grpSpPr>
        <p:sp>
          <p:nvSpPr>
            <p:cNvPr id="187" name="Google Shape;187;p17"/>
            <p:cNvSpPr/>
            <p:nvPr/>
          </p:nvSpPr>
          <p:spPr>
            <a:xfrm>
              <a:off x="-2134075" y="3689675"/>
              <a:ext cx="2694900" cy="2694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8" name="Google Shape;188;p17"/>
            <p:cNvGrpSpPr/>
            <p:nvPr/>
          </p:nvGrpSpPr>
          <p:grpSpPr>
            <a:xfrm>
              <a:off x="8792725" y="270738"/>
              <a:ext cx="116700" cy="2245221"/>
              <a:chOff x="245250" y="2629538"/>
              <a:chExt cx="116700" cy="2245221"/>
            </a:xfrm>
          </p:grpSpPr>
          <p:sp>
            <p:nvSpPr>
              <p:cNvPr id="189" name="Google Shape;189;p17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17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17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17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17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p17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17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17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7" name="Google Shape;197;p17"/>
            <p:cNvGrpSpPr/>
            <p:nvPr/>
          </p:nvGrpSpPr>
          <p:grpSpPr>
            <a:xfrm rot="10800000">
              <a:off x="361950" y="4728425"/>
              <a:ext cx="2606788" cy="292646"/>
              <a:chOff x="5823975" y="3462600"/>
              <a:chExt cx="2606788" cy="292646"/>
            </a:xfrm>
          </p:grpSpPr>
          <p:sp>
            <p:nvSpPr>
              <p:cNvPr id="198" name="Google Shape;198;p17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17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17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17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17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p17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17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17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p17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207;p17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Google Shape;208;p17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209;p17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Google Shape;210;p17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p17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17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213;p17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214;p17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215;p17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216;p17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" name="Google Shape;217;p17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218;p17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" name="Google Shape;219;p17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p17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" name="Google Shape;221;p17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" name="Google Shape;222;p17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223;p17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p17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p17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p17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17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28" name="Google Shape;228;p17"/>
          <p:cNvSpPr txBox="1"/>
          <p:nvPr>
            <p:ph idx="2" type="subTitle"/>
          </p:nvPr>
        </p:nvSpPr>
        <p:spPr>
          <a:xfrm>
            <a:off x="3914400" y="2507338"/>
            <a:ext cx="4509600" cy="16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6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1" name="Google Shape;231;p18"/>
          <p:cNvSpPr txBox="1"/>
          <p:nvPr>
            <p:ph idx="1" type="subTitle"/>
          </p:nvPr>
        </p:nvSpPr>
        <p:spPr>
          <a:xfrm>
            <a:off x="726775" y="1787900"/>
            <a:ext cx="4613100" cy="22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18"/>
          <p:cNvSpPr/>
          <p:nvPr/>
        </p:nvSpPr>
        <p:spPr>
          <a:xfrm>
            <a:off x="8583175" y="805350"/>
            <a:ext cx="2694900" cy="2694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3" name="Google Shape;233;p18"/>
          <p:cNvGrpSpPr/>
          <p:nvPr/>
        </p:nvGrpSpPr>
        <p:grpSpPr>
          <a:xfrm>
            <a:off x="245250" y="539488"/>
            <a:ext cx="116700" cy="2245221"/>
            <a:chOff x="245250" y="2629538"/>
            <a:chExt cx="116700" cy="2245221"/>
          </a:xfrm>
        </p:grpSpPr>
        <p:sp>
          <p:nvSpPr>
            <p:cNvPr id="234" name="Google Shape;234;p18"/>
            <p:cNvSpPr/>
            <p:nvPr/>
          </p:nvSpPr>
          <p:spPr>
            <a:xfrm>
              <a:off x="245250" y="4149913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8"/>
            <p:cNvSpPr/>
            <p:nvPr/>
          </p:nvSpPr>
          <p:spPr>
            <a:xfrm>
              <a:off x="245250" y="4453986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8"/>
            <p:cNvSpPr/>
            <p:nvPr/>
          </p:nvSpPr>
          <p:spPr>
            <a:xfrm>
              <a:off x="245250" y="4758059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8"/>
            <p:cNvSpPr/>
            <p:nvPr/>
          </p:nvSpPr>
          <p:spPr>
            <a:xfrm>
              <a:off x="245250" y="3845838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8"/>
            <p:cNvSpPr/>
            <p:nvPr/>
          </p:nvSpPr>
          <p:spPr>
            <a:xfrm>
              <a:off x="245250" y="3541763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8"/>
            <p:cNvSpPr/>
            <p:nvPr/>
          </p:nvSpPr>
          <p:spPr>
            <a:xfrm>
              <a:off x="245250" y="3237688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8"/>
            <p:cNvSpPr/>
            <p:nvPr/>
          </p:nvSpPr>
          <p:spPr>
            <a:xfrm>
              <a:off x="245250" y="2933613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8"/>
            <p:cNvSpPr/>
            <p:nvPr/>
          </p:nvSpPr>
          <p:spPr>
            <a:xfrm>
              <a:off x="245250" y="2629538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2" name="Google Shape;242;p18"/>
          <p:cNvGrpSpPr/>
          <p:nvPr/>
        </p:nvGrpSpPr>
        <p:grpSpPr>
          <a:xfrm rot="-5400000">
            <a:off x="7489325" y="3425025"/>
            <a:ext cx="2606788" cy="292646"/>
            <a:chOff x="5823975" y="3462600"/>
            <a:chExt cx="2606788" cy="292646"/>
          </a:xfrm>
        </p:grpSpPr>
        <p:sp>
          <p:nvSpPr>
            <p:cNvPr id="243" name="Google Shape;243;p18"/>
            <p:cNvSpPr/>
            <p:nvPr/>
          </p:nvSpPr>
          <p:spPr>
            <a:xfrm rot="5400000">
              <a:off x="8361163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8"/>
            <p:cNvSpPr/>
            <p:nvPr/>
          </p:nvSpPr>
          <p:spPr>
            <a:xfrm rot="5400000">
              <a:off x="8361163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8"/>
            <p:cNvSpPr/>
            <p:nvPr/>
          </p:nvSpPr>
          <p:spPr>
            <a:xfrm rot="5400000">
              <a:off x="8179936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18"/>
            <p:cNvSpPr/>
            <p:nvPr/>
          </p:nvSpPr>
          <p:spPr>
            <a:xfrm rot="5400000">
              <a:off x="8179936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8"/>
            <p:cNvSpPr/>
            <p:nvPr/>
          </p:nvSpPr>
          <p:spPr>
            <a:xfrm rot="5400000">
              <a:off x="7998708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8"/>
            <p:cNvSpPr/>
            <p:nvPr/>
          </p:nvSpPr>
          <p:spPr>
            <a:xfrm rot="5400000">
              <a:off x="7998708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8"/>
            <p:cNvSpPr/>
            <p:nvPr/>
          </p:nvSpPr>
          <p:spPr>
            <a:xfrm rot="5400000">
              <a:off x="7817480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8"/>
            <p:cNvSpPr/>
            <p:nvPr/>
          </p:nvSpPr>
          <p:spPr>
            <a:xfrm rot="5400000">
              <a:off x="7817480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8"/>
            <p:cNvSpPr/>
            <p:nvPr/>
          </p:nvSpPr>
          <p:spPr>
            <a:xfrm rot="5400000">
              <a:off x="7636252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18"/>
            <p:cNvSpPr/>
            <p:nvPr/>
          </p:nvSpPr>
          <p:spPr>
            <a:xfrm rot="5400000">
              <a:off x="7636252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8"/>
            <p:cNvSpPr/>
            <p:nvPr/>
          </p:nvSpPr>
          <p:spPr>
            <a:xfrm rot="5400000">
              <a:off x="7455025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8"/>
            <p:cNvSpPr/>
            <p:nvPr/>
          </p:nvSpPr>
          <p:spPr>
            <a:xfrm rot="5400000">
              <a:off x="7455025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8"/>
            <p:cNvSpPr/>
            <p:nvPr/>
          </p:nvSpPr>
          <p:spPr>
            <a:xfrm rot="5400000">
              <a:off x="7273797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8"/>
            <p:cNvSpPr/>
            <p:nvPr/>
          </p:nvSpPr>
          <p:spPr>
            <a:xfrm rot="5400000">
              <a:off x="7273797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18"/>
            <p:cNvSpPr/>
            <p:nvPr/>
          </p:nvSpPr>
          <p:spPr>
            <a:xfrm rot="5400000">
              <a:off x="7092569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18"/>
            <p:cNvSpPr/>
            <p:nvPr/>
          </p:nvSpPr>
          <p:spPr>
            <a:xfrm rot="5400000">
              <a:off x="7092569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18"/>
            <p:cNvSpPr/>
            <p:nvPr/>
          </p:nvSpPr>
          <p:spPr>
            <a:xfrm rot="5400000">
              <a:off x="6911341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8"/>
            <p:cNvSpPr/>
            <p:nvPr/>
          </p:nvSpPr>
          <p:spPr>
            <a:xfrm rot="5400000">
              <a:off x="6911341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18"/>
            <p:cNvSpPr/>
            <p:nvPr/>
          </p:nvSpPr>
          <p:spPr>
            <a:xfrm rot="5400000">
              <a:off x="6730114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8"/>
            <p:cNvSpPr/>
            <p:nvPr/>
          </p:nvSpPr>
          <p:spPr>
            <a:xfrm rot="5400000">
              <a:off x="6730114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18"/>
            <p:cNvSpPr/>
            <p:nvPr/>
          </p:nvSpPr>
          <p:spPr>
            <a:xfrm rot="5400000">
              <a:off x="6548886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18"/>
            <p:cNvSpPr/>
            <p:nvPr/>
          </p:nvSpPr>
          <p:spPr>
            <a:xfrm rot="5400000">
              <a:off x="6548886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18"/>
            <p:cNvSpPr/>
            <p:nvPr/>
          </p:nvSpPr>
          <p:spPr>
            <a:xfrm rot="5400000">
              <a:off x="6367658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18"/>
            <p:cNvSpPr/>
            <p:nvPr/>
          </p:nvSpPr>
          <p:spPr>
            <a:xfrm rot="5400000">
              <a:off x="6367658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18"/>
            <p:cNvSpPr/>
            <p:nvPr/>
          </p:nvSpPr>
          <p:spPr>
            <a:xfrm rot="5400000">
              <a:off x="6186430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18"/>
            <p:cNvSpPr/>
            <p:nvPr/>
          </p:nvSpPr>
          <p:spPr>
            <a:xfrm rot="5400000">
              <a:off x="6186430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18"/>
            <p:cNvSpPr/>
            <p:nvPr/>
          </p:nvSpPr>
          <p:spPr>
            <a:xfrm rot="5400000">
              <a:off x="6005203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18"/>
            <p:cNvSpPr/>
            <p:nvPr/>
          </p:nvSpPr>
          <p:spPr>
            <a:xfrm rot="5400000">
              <a:off x="6005203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18"/>
            <p:cNvSpPr/>
            <p:nvPr/>
          </p:nvSpPr>
          <p:spPr>
            <a:xfrm rot="5400000">
              <a:off x="5823975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18"/>
            <p:cNvSpPr/>
            <p:nvPr/>
          </p:nvSpPr>
          <p:spPr>
            <a:xfrm rot="5400000">
              <a:off x="5823975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9"/>
          <p:cNvSpPr txBox="1"/>
          <p:nvPr>
            <p:ph idx="1" type="subTitle"/>
          </p:nvPr>
        </p:nvSpPr>
        <p:spPr>
          <a:xfrm>
            <a:off x="1242200" y="1323875"/>
            <a:ext cx="6673200" cy="18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19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276" name="Google Shape;276;p19"/>
          <p:cNvGrpSpPr/>
          <p:nvPr/>
        </p:nvGrpSpPr>
        <p:grpSpPr>
          <a:xfrm>
            <a:off x="-2134075" y="270754"/>
            <a:ext cx="11043500" cy="4604005"/>
            <a:chOff x="-2134075" y="270754"/>
            <a:chExt cx="11043500" cy="4604005"/>
          </a:xfrm>
        </p:grpSpPr>
        <p:sp>
          <p:nvSpPr>
            <p:cNvPr id="277" name="Google Shape;277;p19"/>
            <p:cNvSpPr/>
            <p:nvPr/>
          </p:nvSpPr>
          <p:spPr>
            <a:xfrm>
              <a:off x="-2134075" y="1963525"/>
              <a:ext cx="2694900" cy="2694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8" name="Google Shape;278;p19"/>
            <p:cNvGrpSpPr/>
            <p:nvPr/>
          </p:nvGrpSpPr>
          <p:grpSpPr>
            <a:xfrm>
              <a:off x="8792725" y="2629538"/>
              <a:ext cx="116700" cy="2245221"/>
              <a:chOff x="245250" y="2629538"/>
              <a:chExt cx="116700" cy="2245221"/>
            </a:xfrm>
          </p:grpSpPr>
          <p:sp>
            <p:nvSpPr>
              <p:cNvPr id="279" name="Google Shape;279;p19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19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19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19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19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19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19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19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7" name="Google Shape;287;p19"/>
            <p:cNvGrpSpPr/>
            <p:nvPr/>
          </p:nvGrpSpPr>
          <p:grpSpPr>
            <a:xfrm rot="5400000">
              <a:off x="-941450" y="1427825"/>
              <a:ext cx="2606788" cy="292646"/>
              <a:chOff x="5823975" y="3462600"/>
              <a:chExt cx="2606788" cy="292646"/>
            </a:xfrm>
          </p:grpSpPr>
          <p:sp>
            <p:nvSpPr>
              <p:cNvPr id="288" name="Google Shape;288;p19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19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19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19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19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19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294;p19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295;p19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19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19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19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19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19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19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19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19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19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19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19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19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19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19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19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19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19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19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19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19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19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19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0"/>
          <p:cNvSpPr txBox="1"/>
          <p:nvPr>
            <p:ph type="title"/>
          </p:nvPr>
        </p:nvSpPr>
        <p:spPr>
          <a:xfrm>
            <a:off x="2347938" y="677525"/>
            <a:ext cx="44481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20" name="Google Shape;320;p20"/>
          <p:cNvSpPr txBox="1"/>
          <p:nvPr>
            <p:ph idx="1" type="subTitle"/>
          </p:nvPr>
        </p:nvSpPr>
        <p:spPr>
          <a:xfrm>
            <a:off x="2347900" y="1720950"/>
            <a:ext cx="44481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20"/>
          <p:cNvSpPr txBox="1"/>
          <p:nvPr/>
        </p:nvSpPr>
        <p:spPr>
          <a:xfrm>
            <a:off x="1568150" y="3504775"/>
            <a:ext cx="6007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CREDITS:</a:t>
            </a:r>
            <a:r>
              <a:rPr b="0" i="0" lang="en-GB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This presentation template was created by </a:t>
            </a:r>
            <a:r>
              <a:rPr b="1" i="0" lang="en-GB" sz="12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2"/>
              </a:rPr>
              <a:t>Slidesgo</a:t>
            </a:r>
            <a:r>
              <a:rPr b="0" i="0" lang="en-GB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and includes icons by </a:t>
            </a:r>
            <a:r>
              <a:rPr b="1" i="0" lang="en-GB" sz="12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Flaticon</a:t>
            </a:r>
            <a:r>
              <a:rPr b="0" i="0" lang="en-GB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infographics &amp; images by </a:t>
            </a:r>
            <a:r>
              <a:rPr b="1" i="0" lang="en-GB" sz="12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Freepik</a:t>
            </a:r>
            <a:r>
              <a:rPr b="0" i="0" lang="en-GB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and content by </a:t>
            </a:r>
            <a:r>
              <a:rPr b="1" i="0" lang="en-GB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Swetha Tandri</a:t>
            </a:r>
            <a:endParaRPr b="1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22" name="Google Shape;322;p20"/>
          <p:cNvGrpSpPr/>
          <p:nvPr/>
        </p:nvGrpSpPr>
        <p:grpSpPr>
          <a:xfrm>
            <a:off x="0" y="136575"/>
            <a:ext cx="8430763" cy="4884496"/>
            <a:chOff x="0" y="136575"/>
            <a:chExt cx="8430763" cy="4884496"/>
          </a:xfrm>
        </p:grpSpPr>
        <p:sp>
          <p:nvSpPr>
            <p:cNvPr id="323" name="Google Shape;323;p20"/>
            <p:cNvSpPr/>
            <p:nvPr/>
          </p:nvSpPr>
          <p:spPr>
            <a:xfrm rot="-5400000">
              <a:off x="3043050" y="-2906475"/>
              <a:ext cx="268500" cy="6354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4" name="Google Shape;324;p20"/>
            <p:cNvGrpSpPr/>
            <p:nvPr/>
          </p:nvGrpSpPr>
          <p:grpSpPr>
            <a:xfrm>
              <a:off x="5823975" y="4728425"/>
              <a:ext cx="2606788" cy="292646"/>
              <a:chOff x="5823975" y="3462600"/>
              <a:chExt cx="2606788" cy="292646"/>
            </a:xfrm>
          </p:grpSpPr>
          <p:sp>
            <p:nvSpPr>
              <p:cNvPr id="325" name="Google Shape;325;p20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20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20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20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20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20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20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20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20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20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20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20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20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338;p20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20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20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20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20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20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20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20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20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20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20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20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20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20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20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20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20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5" name="Google Shape;355;p20"/>
            <p:cNvGrpSpPr/>
            <p:nvPr/>
          </p:nvGrpSpPr>
          <p:grpSpPr>
            <a:xfrm>
              <a:off x="116475" y="2358788"/>
              <a:ext cx="490949" cy="2245222"/>
              <a:chOff x="624100" y="1857475"/>
              <a:chExt cx="490949" cy="2245222"/>
            </a:xfrm>
          </p:grpSpPr>
          <p:sp>
            <p:nvSpPr>
              <p:cNvPr id="356" name="Google Shape;356;p20"/>
              <p:cNvSpPr/>
              <p:nvPr/>
            </p:nvSpPr>
            <p:spPr>
              <a:xfrm>
                <a:off x="624100" y="3377850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" name="Google Shape;357;p20"/>
              <p:cNvSpPr/>
              <p:nvPr/>
            </p:nvSpPr>
            <p:spPr>
              <a:xfrm>
                <a:off x="998349" y="3377850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20"/>
              <p:cNvSpPr/>
              <p:nvPr/>
            </p:nvSpPr>
            <p:spPr>
              <a:xfrm>
                <a:off x="624100" y="368192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20"/>
              <p:cNvSpPr/>
              <p:nvPr/>
            </p:nvSpPr>
            <p:spPr>
              <a:xfrm>
                <a:off x="998349" y="368192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20"/>
              <p:cNvSpPr/>
              <p:nvPr/>
            </p:nvSpPr>
            <p:spPr>
              <a:xfrm>
                <a:off x="624100" y="3985997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20"/>
              <p:cNvSpPr/>
              <p:nvPr/>
            </p:nvSpPr>
            <p:spPr>
              <a:xfrm>
                <a:off x="998349" y="3985997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20"/>
              <p:cNvSpPr/>
              <p:nvPr/>
            </p:nvSpPr>
            <p:spPr>
              <a:xfrm>
                <a:off x="624100" y="3073775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20"/>
              <p:cNvSpPr/>
              <p:nvPr/>
            </p:nvSpPr>
            <p:spPr>
              <a:xfrm>
                <a:off x="998349" y="3073775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20"/>
              <p:cNvSpPr/>
              <p:nvPr/>
            </p:nvSpPr>
            <p:spPr>
              <a:xfrm>
                <a:off x="624100" y="2769700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20"/>
              <p:cNvSpPr/>
              <p:nvPr/>
            </p:nvSpPr>
            <p:spPr>
              <a:xfrm>
                <a:off x="998349" y="2769700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20"/>
              <p:cNvSpPr/>
              <p:nvPr/>
            </p:nvSpPr>
            <p:spPr>
              <a:xfrm>
                <a:off x="624100" y="2465625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" name="Google Shape;367;p20"/>
              <p:cNvSpPr/>
              <p:nvPr/>
            </p:nvSpPr>
            <p:spPr>
              <a:xfrm>
                <a:off x="998349" y="2465625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20"/>
              <p:cNvSpPr/>
              <p:nvPr/>
            </p:nvSpPr>
            <p:spPr>
              <a:xfrm>
                <a:off x="624100" y="2161550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" name="Google Shape;369;p20"/>
              <p:cNvSpPr/>
              <p:nvPr/>
            </p:nvSpPr>
            <p:spPr>
              <a:xfrm>
                <a:off x="998349" y="2161550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" name="Google Shape;370;p20"/>
              <p:cNvSpPr/>
              <p:nvPr/>
            </p:nvSpPr>
            <p:spPr>
              <a:xfrm>
                <a:off x="624100" y="1857475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" name="Google Shape;371;p20"/>
              <p:cNvSpPr/>
              <p:nvPr/>
            </p:nvSpPr>
            <p:spPr>
              <a:xfrm>
                <a:off x="998349" y="1857475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1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74" name="Google Shape;374;p21"/>
          <p:cNvSpPr txBox="1"/>
          <p:nvPr>
            <p:ph idx="1" type="body"/>
          </p:nvPr>
        </p:nvSpPr>
        <p:spPr>
          <a:xfrm>
            <a:off x="720000" y="1215750"/>
            <a:ext cx="7704000" cy="11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375" name="Google Shape;375;p21"/>
          <p:cNvGrpSpPr/>
          <p:nvPr/>
        </p:nvGrpSpPr>
        <p:grpSpPr>
          <a:xfrm flipH="1">
            <a:off x="-2127300" y="270738"/>
            <a:ext cx="10903375" cy="4750333"/>
            <a:chOff x="361950" y="270738"/>
            <a:chExt cx="10903375" cy="4750333"/>
          </a:xfrm>
        </p:grpSpPr>
        <p:sp>
          <p:nvSpPr>
            <p:cNvPr id="376" name="Google Shape;376;p21"/>
            <p:cNvSpPr/>
            <p:nvPr/>
          </p:nvSpPr>
          <p:spPr>
            <a:xfrm>
              <a:off x="8570425" y="1603750"/>
              <a:ext cx="2694900" cy="2694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7" name="Google Shape;377;p21"/>
            <p:cNvGrpSpPr/>
            <p:nvPr/>
          </p:nvGrpSpPr>
          <p:grpSpPr>
            <a:xfrm>
              <a:off x="8792725" y="270738"/>
              <a:ext cx="116700" cy="2245221"/>
              <a:chOff x="245250" y="2629538"/>
              <a:chExt cx="116700" cy="2245221"/>
            </a:xfrm>
          </p:grpSpPr>
          <p:sp>
            <p:nvSpPr>
              <p:cNvPr id="378" name="Google Shape;378;p21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21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21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21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21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21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21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21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86" name="Google Shape;386;p21"/>
            <p:cNvGrpSpPr/>
            <p:nvPr/>
          </p:nvGrpSpPr>
          <p:grpSpPr>
            <a:xfrm rot="10800000">
              <a:off x="361950" y="4728425"/>
              <a:ext cx="2606788" cy="292646"/>
              <a:chOff x="5823975" y="3462600"/>
              <a:chExt cx="2606788" cy="292646"/>
            </a:xfrm>
          </p:grpSpPr>
          <p:sp>
            <p:nvSpPr>
              <p:cNvPr id="387" name="Google Shape;387;p21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21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21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21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21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21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21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21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21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21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21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21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21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21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21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21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21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" name="Google Shape;404;p21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21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21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21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21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21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21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" name="Google Shape;411;p21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" name="Google Shape;412;p21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" name="Google Shape;413;p21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" name="Google Shape;414;p21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" name="Google Shape;415;p21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" name="Google Shape;416;p21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2"/>
          <p:cNvSpPr txBox="1"/>
          <p:nvPr>
            <p:ph type="title"/>
          </p:nvPr>
        </p:nvSpPr>
        <p:spPr>
          <a:xfrm>
            <a:off x="1291500" y="2079575"/>
            <a:ext cx="5067600" cy="15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19" name="Google Shape;419;p22"/>
          <p:cNvSpPr txBox="1"/>
          <p:nvPr>
            <p:ph idx="2" type="title"/>
          </p:nvPr>
        </p:nvSpPr>
        <p:spPr>
          <a:xfrm>
            <a:off x="1291500" y="1012925"/>
            <a:ext cx="1652100" cy="9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20" name="Google Shape;420;p22"/>
          <p:cNvSpPr txBox="1"/>
          <p:nvPr>
            <p:ph idx="1" type="subTitle"/>
          </p:nvPr>
        </p:nvSpPr>
        <p:spPr>
          <a:xfrm>
            <a:off x="1291500" y="3741725"/>
            <a:ext cx="5067600" cy="3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21" name="Google Shape;421;p22"/>
          <p:cNvGrpSpPr/>
          <p:nvPr/>
        </p:nvGrpSpPr>
        <p:grpSpPr>
          <a:xfrm>
            <a:off x="-2134075" y="270738"/>
            <a:ext cx="11043500" cy="6113837"/>
            <a:chOff x="-2134075" y="270738"/>
            <a:chExt cx="11043500" cy="6113837"/>
          </a:xfrm>
        </p:grpSpPr>
        <p:sp>
          <p:nvSpPr>
            <p:cNvPr id="422" name="Google Shape;422;p22"/>
            <p:cNvSpPr/>
            <p:nvPr/>
          </p:nvSpPr>
          <p:spPr>
            <a:xfrm>
              <a:off x="-2134075" y="3689675"/>
              <a:ext cx="2694900" cy="2694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3" name="Google Shape;423;p22"/>
            <p:cNvGrpSpPr/>
            <p:nvPr/>
          </p:nvGrpSpPr>
          <p:grpSpPr>
            <a:xfrm>
              <a:off x="8792725" y="270738"/>
              <a:ext cx="116700" cy="2245221"/>
              <a:chOff x="245250" y="2629538"/>
              <a:chExt cx="116700" cy="2245221"/>
            </a:xfrm>
          </p:grpSpPr>
          <p:sp>
            <p:nvSpPr>
              <p:cNvPr id="424" name="Google Shape;424;p22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5" name="Google Shape;425;p22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22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22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22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22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22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22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32" name="Google Shape;432;p22"/>
            <p:cNvGrpSpPr/>
            <p:nvPr/>
          </p:nvGrpSpPr>
          <p:grpSpPr>
            <a:xfrm rot="10800000">
              <a:off x="361950" y="4728425"/>
              <a:ext cx="2606788" cy="292646"/>
              <a:chOff x="5823975" y="3462600"/>
              <a:chExt cx="2606788" cy="292646"/>
            </a:xfrm>
          </p:grpSpPr>
          <p:sp>
            <p:nvSpPr>
              <p:cNvPr id="433" name="Google Shape;433;p22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" name="Google Shape;434;p22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5" name="Google Shape;435;p22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22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22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p22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9" name="Google Shape;439;p22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22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22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" name="Google Shape;442;p22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" name="Google Shape;443;p22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" name="Google Shape;444;p22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" name="Google Shape;445;p22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" name="Google Shape;446;p22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7" name="Google Shape;447;p22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8" name="Google Shape;448;p22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" name="Google Shape;449;p22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" name="Google Shape;450;p22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1" name="Google Shape;451;p22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" name="Google Shape;452;p22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453;p22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454;p22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" name="Google Shape;455;p22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6" name="Google Shape;456;p22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7" name="Google Shape;457;p22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8" name="Google Shape;458;p22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" name="Google Shape;459;p22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0" name="Google Shape;460;p22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" name="Google Shape;461;p22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462;p22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3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65" name="Google Shape;465;p23"/>
          <p:cNvSpPr txBox="1"/>
          <p:nvPr>
            <p:ph idx="1" type="subTitle"/>
          </p:nvPr>
        </p:nvSpPr>
        <p:spPr>
          <a:xfrm>
            <a:off x="5055284" y="3695224"/>
            <a:ext cx="250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66" name="Google Shape;466;p23"/>
          <p:cNvSpPr txBox="1"/>
          <p:nvPr>
            <p:ph idx="2" type="subTitle"/>
          </p:nvPr>
        </p:nvSpPr>
        <p:spPr>
          <a:xfrm>
            <a:off x="1583300" y="3695224"/>
            <a:ext cx="250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67" name="Google Shape;467;p23"/>
          <p:cNvSpPr txBox="1"/>
          <p:nvPr>
            <p:ph idx="3" type="subTitle"/>
          </p:nvPr>
        </p:nvSpPr>
        <p:spPr>
          <a:xfrm>
            <a:off x="5055275" y="3122525"/>
            <a:ext cx="250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9pPr>
          </a:lstStyle>
          <a:p/>
        </p:txBody>
      </p:sp>
      <p:sp>
        <p:nvSpPr>
          <p:cNvPr id="468" name="Google Shape;468;p23"/>
          <p:cNvSpPr txBox="1"/>
          <p:nvPr>
            <p:ph idx="4" type="subTitle"/>
          </p:nvPr>
        </p:nvSpPr>
        <p:spPr>
          <a:xfrm>
            <a:off x="1583075" y="3122525"/>
            <a:ext cx="250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b="1" sz="2400">
                <a:latin typeface="Anybody"/>
                <a:ea typeface="Anybody"/>
                <a:cs typeface="Anybody"/>
                <a:sym typeface="Anybody"/>
              </a:defRPr>
            </a:lvl9pPr>
          </a:lstStyle>
          <a:p/>
        </p:txBody>
      </p:sp>
      <p:grpSp>
        <p:nvGrpSpPr>
          <p:cNvPr id="469" name="Google Shape;469;p23"/>
          <p:cNvGrpSpPr/>
          <p:nvPr/>
        </p:nvGrpSpPr>
        <p:grpSpPr>
          <a:xfrm>
            <a:off x="245250" y="270754"/>
            <a:ext cx="11032825" cy="4604005"/>
            <a:chOff x="245250" y="270754"/>
            <a:chExt cx="11032825" cy="4604005"/>
          </a:xfrm>
        </p:grpSpPr>
        <p:sp>
          <p:nvSpPr>
            <p:cNvPr id="470" name="Google Shape;470;p23"/>
            <p:cNvSpPr/>
            <p:nvPr/>
          </p:nvSpPr>
          <p:spPr>
            <a:xfrm>
              <a:off x="8583175" y="1580125"/>
              <a:ext cx="2694900" cy="2694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1" name="Google Shape;471;p23"/>
            <p:cNvGrpSpPr/>
            <p:nvPr/>
          </p:nvGrpSpPr>
          <p:grpSpPr>
            <a:xfrm>
              <a:off x="245250" y="2629538"/>
              <a:ext cx="116700" cy="2245221"/>
              <a:chOff x="245250" y="2629538"/>
              <a:chExt cx="116700" cy="2245221"/>
            </a:xfrm>
          </p:grpSpPr>
          <p:sp>
            <p:nvSpPr>
              <p:cNvPr id="472" name="Google Shape;472;p23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23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4" name="Google Shape;474;p23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" name="Google Shape;475;p23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23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23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23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23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80" name="Google Shape;480;p23"/>
            <p:cNvGrpSpPr/>
            <p:nvPr/>
          </p:nvGrpSpPr>
          <p:grpSpPr>
            <a:xfrm rot="-5400000">
              <a:off x="7489325" y="1427825"/>
              <a:ext cx="2606788" cy="292646"/>
              <a:chOff x="5823975" y="3462600"/>
              <a:chExt cx="2606788" cy="292646"/>
            </a:xfrm>
          </p:grpSpPr>
          <p:sp>
            <p:nvSpPr>
              <p:cNvPr id="481" name="Google Shape;481;p23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23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23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23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p23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p23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p23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p23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9" name="Google Shape;489;p23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0" name="Google Shape;490;p23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1" name="Google Shape;491;p23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p23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23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23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23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6" name="Google Shape;496;p23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7" name="Google Shape;497;p23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23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p23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23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23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p23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p23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p23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p23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" name="Google Shape;506;p23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23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23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23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23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4"/>
          <p:cNvSpPr txBox="1"/>
          <p:nvPr>
            <p:ph type="title"/>
          </p:nvPr>
        </p:nvSpPr>
        <p:spPr>
          <a:xfrm>
            <a:off x="1768550" y="1307100"/>
            <a:ext cx="56070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513" name="Google Shape;513;p24"/>
          <p:cNvGrpSpPr/>
          <p:nvPr/>
        </p:nvGrpSpPr>
        <p:grpSpPr>
          <a:xfrm>
            <a:off x="245250" y="270754"/>
            <a:ext cx="11032825" cy="4604005"/>
            <a:chOff x="245250" y="270754"/>
            <a:chExt cx="11032825" cy="4604005"/>
          </a:xfrm>
        </p:grpSpPr>
        <p:sp>
          <p:nvSpPr>
            <p:cNvPr id="514" name="Google Shape;514;p24"/>
            <p:cNvSpPr/>
            <p:nvPr/>
          </p:nvSpPr>
          <p:spPr>
            <a:xfrm>
              <a:off x="8583175" y="1580125"/>
              <a:ext cx="2694900" cy="2694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15" name="Google Shape;515;p24"/>
            <p:cNvGrpSpPr/>
            <p:nvPr/>
          </p:nvGrpSpPr>
          <p:grpSpPr>
            <a:xfrm>
              <a:off x="245250" y="2629538"/>
              <a:ext cx="116700" cy="2245221"/>
              <a:chOff x="245250" y="2629538"/>
              <a:chExt cx="116700" cy="2245221"/>
            </a:xfrm>
          </p:grpSpPr>
          <p:sp>
            <p:nvSpPr>
              <p:cNvPr id="516" name="Google Shape;516;p24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p24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Google Shape;518;p24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24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p24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p24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24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p24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24" name="Google Shape;524;p24"/>
            <p:cNvGrpSpPr/>
            <p:nvPr/>
          </p:nvGrpSpPr>
          <p:grpSpPr>
            <a:xfrm rot="-5400000">
              <a:off x="7489325" y="1427825"/>
              <a:ext cx="2606788" cy="292646"/>
              <a:chOff x="5823975" y="3462600"/>
              <a:chExt cx="2606788" cy="292646"/>
            </a:xfrm>
          </p:grpSpPr>
          <p:sp>
            <p:nvSpPr>
              <p:cNvPr id="525" name="Google Shape;525;p24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p24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24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24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p24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" name="Google Shape;530;p24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1" name="Google Shape;531;p24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p24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p24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p24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p24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p24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" name="Google Shape;537;p24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" name="Google Shape;538;p24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9" name="Google Shape;539;p24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0" name="Google Shape;540;p24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1" name="Google Shape;541;p24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" name="Google Shape;542;p24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p24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" name="Google Shape;544;p24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" name="Google Shape;545;p24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" name="Google Shape;546;p24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" name="Google Shape;547;p24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" name="Google Shape;548;p24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" name="Google Shape;549;p24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" name="Google Shape;550;p24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" name="Google Shape;551;p24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p24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" name="Google Shape;553;p24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" name="Google Shape;554;p24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5"/>
          <p:cNvSpPr txBox="1"/>
          <p:nvPr>
            <p:ph type="title"/>
          </p:nvPr>
        </p:nvSpPr>
        <p:spPr>
          <a:xfrm>
            <a:off x="2135550" y="1655488"/>
            <a:ext cx="4872900" cy="116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6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57" name="Google Shape;557;p25"/>
          <p:cNvSpPr txBox="1"/>
          <p:nvPr>
            <p:ph idx="1" type="subTitle"/>
          </p:nvPr>
        </p:nvSpPr>
        <p:spPr>
          <a:xfrm>
            <a:off x="2135550" y="2816913"/>
            <a:ext cx="4872900" cy="6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58" name="Google Shape;558;p25"/>
          <p:cNvGrpSpPr/>
          <p:nvPr/>
        </p:nvGrpSpPr>
        <p:grpSpPr>
          <a:xfrm>
            <a:off x="-2134075" y="270738"/>
            <a:ext cx="11043500" cy="6113837"/>
            <a:chOff x="-2134075" y="270738"/>
            <a:chExt cx="11043500" cy="6113837"/>
          </a:xfrm>
        </p:grpSpPr>
        <p:sp>
          <p:nvSpPr>
            <p:cNvPr id="559" name="Google Shape;559;p25"/>
            <p:cNvSpPr/>
            <p:nvPr/>
          </p:nvSpPr>
          <p:spPr>
            <a:xfrm>
              <a:off x="-2134075" y="3689675"/>
              <a:ext cx="2694900" cy="2694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60" name="Google Shape;560;p25"/>
            <p:cNvGrpSpPr/>
            <p:nvPr/>
          </p:nvGrpSpPr>
          <p:grpSpPr>
            <a:xfrm>
              <a:off x="8792725" y="270738"/>
              <a:ext cx="116700" cy="2245221"/>
              <a:chOff x="245250" y="2629538"/>
              <a:chExt cx="116700" cy="2245221"/>
            </a:xfrm>
          </p:grpSpPr>
          <p:sp>
            <p:nvSpPr>
              <p:cNvPr id="561" name="Google Shape;561;p25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2" name="Google Shape;562;p25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25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4" name="Google Shape;564;p25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5" name="Google Shape;565;p25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6" name="Google Shape;566;p25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7" name="Google Shape;567;p25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8" name="Google Shape;568;p25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69" name="Google Shape;569;p25"/>
            <p:cNvGrpSpPr/>
            <p:nvPr/>
          </p:nvGrpSpPr>
          <p:grpSpPr>
            <a:xfrm rot="10800000">
              <a:off x="361950" y="4728425"/>
              <a:ext cx="2606788" cy="292646"/>
              <a:chOff x="5823975" y="3462600"/>
              <a:chExt cx="2606788" cy="292646"/>
            </a:xfrm>
          </p:grpSpPr>
          <p:sp>
            <p:nvSpPr>
              <p:cNvPr id="570" name="Google Shape;570;p25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" name="Google Shape;571;p25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p25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" name="Google Shape;573;p25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p25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25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p25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p25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p25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p25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p25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p25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p25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p25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p25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p25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25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p25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8" name="Google Shape;588;p25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p25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p25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p25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" name="Google Shape;592;p25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3" name="Google Shape;593;p25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4" name="Google Shape;594;p25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25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p25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25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25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p25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6"/>
          <p:cNvSpPr/>
          <p:nvPr>
            <p:ph idx="2" type="pic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602" name="Google Shape;602;p26"/>
          <p:cNvSpPr txBox="1"/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7"/>
          <p:cNvSpPr txBox="1"/>
          <p:nvPr>
            <p:ph hasCustomPrompt="1" type="title"/>
          </p:nvPr>
        </p:nvSpPr>
        <p:spPr>
          <a:xfrm>
            <a:off x="1284000" y="1057549"/>
            <a:ext cx="6576000" cy="17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05" name="Google Shape;605;p27"/>
          <p:cNvSpPr txBox="1"/>
          <p:nvPr>
            <p:ph idx="1" type="subTitle"/>
          </p:nvPr>
        </p:nvSpPr>
        <p:spPr>
          <a:xfrm>
            <a:off x="1284000" y="2774099"/>
            <a:ext cx="6576000" cy="4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606" name="Google Shape;606;p27"/>
          <p:cNvGrpSpPr/>
          <p:nvPr/>
        </p:nvGrpSpPr>
        <p:grpSpPr>
          <a:xfrm>
            <a:off x="-2134075" y="270738"/>
            <a:ext cx="11043500" cy="6113837"/>
            <a:chOff x="-2134075" y="270738"/>
            <a:chExt cx="11043500" cy="6113837"/>
          </a:xfrm>
        </p:grpSpPr>
        <p:sp>
          <p:nvSpPr>
            <p:cNvPr id="607" name="Google Shape;607;p27"/>
            <p:cNvSpPr/>
            <p:nvPr/>
          </p:nvSpPr>
          <p:spPr>
            <a:xfrm>
              <a:off x="-2134075" y="3689675"/>
              <a:ext cx="2694900" cy="2694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08" name="Google Shape;608;p27"/>
            <p:cNvGrpSpPr/>
            <p:nvPr/>
          </p:nvGrpSpPr>
          <p:grpSpPr>
            <a:xfrm>
              <a:off x="8792725" y="270738"/>
              <a:ext cx="116700" cy="2245221"/>
              <a:chOff x="245250" y="2629538"/>
              <a:chExt cx="116700" cy="2245221"/>
            </a:xfrm>
          </p:grpSpPr>
          <p:sp>
            <p:nvSpPr>
              <p:cNvPr id="609" name="Google Shape;609;p27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27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27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27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27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27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27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27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17" name="Google Shape;617;p27"/>
            <p:cNvGrpSpPr/>
            <p:nvPr/>
          </p:nvGrpSpPr>
          <p:grpSpPr>
            <a:xfrm rot="10800000">
              <a:off x="361950" y="4728425"/>
              <a:ext cx="2606788" cy="292646"/>
              <a:chOff x="5823975" y="3462600"/>
              <a:chExt cx="2606788" cy="292646"/>
            </a:xfrm>
          </p:grpSpPr>
          <p:sp>
            <p:nvSpPr>
              <p:cNvPr id="618" name="Google Shape;618;p27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p27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27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p27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27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27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27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27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27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27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27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" name="Google Shape;629;p27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0" name="Google Shape;630;p27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" name="Google Shape;631;p27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" name="Google Shape;632;p27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" name="Google Shape;633;p27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634;p27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" name="Google Shape;635;p27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" name="Google Shape;636;p27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" name="Google Shape;637;p27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638;p27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" name="Google Shape;639;p27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" name="Google Shape;640;p27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641;p27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642;p27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27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" name="Google Shape;644;p27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" name="Google Shape;645;p27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p27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27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0" name="Google Shape;650;p29"/>
          <p:cNvGrpSpPr/>
          <p:nvPr/>
        </p:nvGrpSpPr>
        <p:grpSpPr>
          <a:xfrm>
            <a:off x="-2134075" y="270738"/>
            <a:ext cx="11043500" cy="6113837"/>
            <a:chOff x="-2134075" y="270738"/>
            <a:chExt cx="11043500" cy="6113837"/>
          </a:xfrm>
        </p:grpSpPr>
        <p:sp>
          <p:nvSpPr>
            <p:cNvPr id="651" name="Google Shape;651;p29"/>
            <p:cNvSpPr/>
            <p:nvPr/>
          </p:nvSpPr>
          <p:spPr>
            <a:xfrm>
              <a:off x="-2134075" y="3689675"/>
              <a:ext cx="2694900" cy="2694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52" name="Google Shape;652;p29"/>
            <p:cNvGrpSpPr/>
            <p:nvPr/>
          </p:nvGrpSpPr>
          <p:grpSpPr>
            <a:xfrm>
              <a:off x="8792725" y="270738"/>
              <a:ext cx="116700" cy="2245221"/>
              <a:chOff x="245250" y="2629538"/>
              <a:chExt cx="116700" cy="2245221"/>
            </a:xfrm>
          </p:grpSpPr>
          <p:sp>
            <p:nvSpPr>
              <p:cNvPr id="653" name="Google Shape;653;p29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4" name="Google Shape;654;p29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655;p29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6" name="Google Shape;656;p29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657;p29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658;p29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" name="Google Shape;659;p29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0" name="Google Shape;660;p29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61" name="Google Shape;661;p29"/>
            <p:cNvGrpSpPr/>
            <p:nvPr/>
          </p:nvGrpSpPr>
          <p:grpSpPr>
            <a:xfrm rot="10800000">
              <a:off x="361950" y="4728425"/>
              <a:ext cx="2606788" cy="292646"/>
              <a:chOff x="5823975" y="3462600"/>
              <a:chExt cx="2606788" cy="292646"/>
            </a:xfrm>
          </p:grpSpPr>
          <p:sp>
            <p:nvSpPr>
              <p:cNvPr id="662" name="Google Shape;662;p29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3" name="Google Shape;663;p29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4" name="Google Shape;664;p29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5" name="Google Shape;665;p29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6" name="Google Shape;666;p29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7" name="Google Shape;667;p29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8" name="Google Shape;668;p29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9" name="Google Shape;669;p29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670;p29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1" name="Google Shape;671;p29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2" name="Google Shape;672;p29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3" name="Google Shape;673;p29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4" name="Google Shape;674;p29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5" name="Google Shape;675;p29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6" name="Google Shape;676;p29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677;p29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8" name="Google Shape;678;p29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" name="Google Shape;679;p29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680;p29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29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682;p29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683;p29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4" name="Google Shape;684;p29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p29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29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p29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29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29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29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29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3" name="Google Shape;693;p30"/>
          <p:cNvGrpSpPr/>
          <p:nvPr/>
        </p:nvGrpSpPr>
        <p:grpSpPr>
          <a:xfrm>
            <a:off x="245250" y="270754"/>
            <a:ext cx="11032825" cy="4604005"/>
            <a:chOff x="245250" y="270754"/>
            <a:chExt cx="11032825" cy="4604005"/>
          </a:xfrm>
        </p:grpSpPr>
        <p:sp>
          <p:nvSpPr>
            <p:cNvPr id="694" name="Google Shape;694;p30"/>
            <p:cNvSpPr/>
            <p:nvPr/>
          </p:nvSpPr>
          <p:spPr>
            <a:xfrm>
              <a:off x="8583175" y="1580125"/>
              <a:ext cx="2694900" cy="2694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5" name="Google Shape;695;p30"/>
            <p:cNvGrpSpPr/>
            <p:nvPr/>
          </p:nvGrpSpPr>
          <p:grpSpPr>
            <a:xfrm>
              <a:off x="245250" y="2629538"/>
              <a:ext cx="116700" cy="2245221"/>
              <a:chOff x="245250" y="2629538"/>
              <a:chExt cx="116700" cy="2245221"/>
            </a:xfrm>
          </p:grpSpPr>
          <p:sp>
            <p:nvSpPr>
              <p:cNvPr id="696" name="Google Shape;696;p30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697;p30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8" name="Google Shape;698;p30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p30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p30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30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p30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703;p30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04" name="Google Shape;704;p30"/>
            <p:cNvGrpSpPr/>
            <p:nvPr/>
          </p:nvGrpSpPr>
          <p:grpSpPr>
            <a:xfrm rot="-5400000">
              <a:off x="7489325" y="1427825"/>
              <a:ext cx="2606788" cy="292646"/>
              <a:chOff x="5823975" y="3462600"/>
              <a:chExt cx="2606788" cy="292646"/>
            </a:xfrm>
          </p:grpSpPr>
          <p:sp>
            <p:nvSpPr>
              <p:cNvPr id="705" name="Google Shape;705;p30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p30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p30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8" name="Google Shape;708;p30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9" name="Google Shape;709;p30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p30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711;p30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30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30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4" name="Google Shape;714;p30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30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30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30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30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30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720;p30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p30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722;p30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p30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724;p30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p30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30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727;p30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p30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30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p30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p30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p30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30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4" name="Google Shape;734;p30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b="1" i="0" sz="3500" u="none" cap="none" strike="noStrik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b="1" i="0" sz="3500" u="none" cap="none" strike="noStrik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b="1" i="0" sz="3500" u="none" cap="none" strike="noStrik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b="1" i="0" sz="3500" u="none" cap="none" strike="noStrik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b="1" i="0" sz="3500" u="none" cap="none" strike="noStrik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b="1" i="0" sz="3500" u="none" cap="none" strike="noStrik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b="1" i="0" sz="3500" u="none" cap="none" strike="noStrik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b="1" i="0" sz="3500" u="none" cap="none" strike="noStrik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b="1" i="0" sz="3500" u="none" cap="none" strike="noStrik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31"/>
          <p:cNvSpPr txBox="1"/>
          <p:nvPr>
            <p:ph type="ctrTitle"/>
          </p:nvPr>
        </p:nvSpPr>
        <p:spPr>
          <a:xfrm>
            <a:off x="1124225" y="1615050"/>
            <a:ext cx="6895800" cy="191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/>
              <a:t>How to Multiply Matrices</a:t>
            </a:r>
            <a:endParaRPr/>
          </a:p>
        </p:txBody>
      </p:sp>
      <p:sp>
        <p:nvSpPr>
          <p:cNvPr id="740" name="Google Shape;740;p31"/>
          <p:cNvSpPr/>
          <p:nvPr/>
        </p:nvSpPr>
        <p:spPr>
          <a:xfrm>
            <a:off x="-419100" y="3067225"/>
            <a:ext cx="2694900" cy="2694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1" name="Google Shape;741;p31"/>
          <p:cNvGrpSpPr/>
          <p:nvPr/>
        </p:nvGrpSpPr>
        <p:grpSpPr>
          <a:xfrm>
            <a:off x="343850" y="1126950"/>
            <a:ext cx="738738" cy="2606788"/>
            <a:chOff x="1365575" y="1126950"/>
            <a:chExt cx="738738" cy="2606788"/>
          </a:xfrm>
        </p:grpSpPr>
        <p:sp>
          <p:nvSpPr>
            <p:cNvPr id="742" name="Google Shape;742;p31"/>
            <p:cNvSpPr/>
            <p:nvPr/>
          </p:nvSpPr>
          <p:spPr>
            <a:xfrm>
              <a:off x="1365575" y="112695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31"/>
            <p:cNvSpPr/>
            <p:nvPr/>
          </p:nvSpPr>
          <p:spPr>
            <a:xfrm>
              <a:off x="1588621" y="112695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31"/>
            <p:cNvSpPr/>
            <p:nvPr/>
          </p:nvSpPr>
          <p:spPr>
            <a:xfrm>
              <a:off x="1811667" y="112695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31"/>
            <p:cNvSpPr/>
            <p:nvPr/>
          </p:nvSpPr>
          <p:spPr>
            <a:xfrm>
              <a:off x="2034713" y="112695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31"/>
            <p:cNvSpPr/>
            <p:nvPr/>
          </p:nvSpPr>
          <p:spPr>
            <a:xfrm>
              <a:off x="1365575" y="1308178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31"/>
            <p:cNvSpPr/>
            <p:nvPr/>
          </p:nvSpPr>
          <p:spPr>
            <a:xfrm>
              <a:off x="1588621" y="1308178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31"/>
            <p:cNvSpPr/>
            <p:nvPr/>
          </p:nvSpPr>
          <p:spPr>
            <a:xfrm>
              <a:off x="1811667" y="1308178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31"/>
            <p:cNvSpPr/>
            <p:nvPr/>
          </p:nvSpPr>
          <p:spPr>
            <a:xfrm>
              <a:off x="2034713" y="1308178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31"/>
            <p:cNvSpPr/>
            <p:nvPr/>
          </p:nvSpPr>
          <p:spPr>
            <a:xfrm>
              <a:off x="1365575" y="1489405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31"/>
            <p:cNvSpPr/>
            <p:nvPr/>
          </p:nvSpPr>
          <p:spPr>
            <a:xfrm>
              <a:off x="1588621" y="1489405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31"/>
            <p:cNvSpPr/>
            <p:nvPr/>
          </p:nvSpPr>
          <p:spPr>
            <a:xfrm>
              <a:off x="1811667" y="1489405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31"/>
            <p:cNvSpPr/>
            <p:nvPr/>
          </p:nvSpPr>
          <p:spPr>
            <a:xfrm>
              <a:off x="2034713" y="1489405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31"/>
            <p:cNvSpPr/>
            <p:nvPr/>
          </p:nvSpPr>
          <p:spPr>
            <a:xfrm>
              <a:off x="1365575" y="1670633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31"/>
            <p:cNvSpPr/>
            <p:nvPr/>
          </p:nvSpPr>
          <p:spPr>
            <a:xfrm>
              <a:off x="1588621" y="1670633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31"/>
            <p:cNvSpPr/>
            <p:nvPr/>
          </p:nvSpPr>
          <p:spPr>
            <a:xfrm>
              <a:off x="1811667" y="1670633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31"/>
            <p:cNvSpPr/>
            <p:nvPr/>
          </p:nvSpPr>
          <p:spPr>
            <a:xfrm>
              <a:off x="2034713" y="1670633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31"/>
            <p:cNvSpPr/>
            <p:nvPr/>
          </p:nvSpPr>
          <p:spPr>
            <a:xfrm>
              <a:off x="1365575" y="1851861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31"/>
            <p:cNvSpPr/>
            <p:nvPr/>
          </p:nvSpPr>
          <p:spPr>
            <a:xfrm>
              <a:off x="1588621" y="1851861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31"/>
            <p:cNvSpPr/>
            <p:nvPr/>
          </p:nvSpPr>
          <p:spPr>
            <a:xfrm>
              <a:off x="1811667" y="1851861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31"/>
            <p:cNvSpPr/>
            <p:nvPr/>
          </p:nvSpPr>
          <p:spPr>
            <a:xfrm>
              <a:off x="2034713" y="1851861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31"/>
            <p:cNvSpPr/>
            <p:nvPr/>
          </p:nvSpPr>
          <p:spPr>
            <a:xfrm>
              <a:off x="1365575" y="2033089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31"/>
            <p:cNvSpPr/>
            <p:nvPr/>
          </p:nvSpPr>
          <p:spPr>
            <a:xfrm>
              <a:off x="1588621" y="2033089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31"/>
            <p:cNvSpPr/>
            <p:nvPr/>
          </p:nvSpPr>
          <p:spPr>
            <a:xfrm>
              <a:off x="1811667" y="2033089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31"/>
            <p:cNvSpPr/>
            <p:nvPr/>
          </p:nvSpPr>
          <p:spPr>
            <a:xfrm>
              <a:off x="2034713" y="2033089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31"/>
            <p:cNvSpPr/>
            <p:nvPr/>
          </p:nvSpPr>
          <p:spPr>
            <a:xfrm>
              <a:off x="1365575" y="221431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31"/>
            <p:cNvSpPr/>
            <p:nvPr/>
          </p:nvSpPr>
          <p:spPr>
            <a:xfrm>
              <a:off x="1588621" y="221431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31"/>
            <p:cNvSpPr/>
            <p:nvPr/>
          </p:nvSpPr>
          <p:spPr>
            <a:xfrm>
              <a:off x="1811667" y="221431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31"/>
            <p:cNvSpPr/>
            <p:nvPr/>
          </p:nvSpPr>
          <p:spPr>
            <a:xfrm>
              <a:off x="2034713" y="221431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31"/>
            <p:cNvSpPr/>
            <p:nvPr/>
          </p:nvSpPr>
          <p:spPr>
            <a:xfrm>
              <a:off x="1365575" y="2395544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31"/>
            <p:cNvSpPr/>
            <p:nvPr/>
          </p:nvSpPr>
          <p:spPr>
            <a:xfrm>
              <a:off x="1588621" y="2395544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31"/>
            <p:cNvSpPr/>
            <p:nvPr/>
          </p:nvSpPr>
          <p:spPr>
            <a:xfrm>
              <a:off x="1811667" y="2395544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31"/>
            <p:cNvSpPr/>
            <p:nvPr/>
          </p:nvSpPr>
          <p:spPr>
            <a:xfrm>
              <a:off x="2034713" y="2395544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31"/>
            <p:cNvSpPr/>
            <p:nvPr/>
          </p:nvSpPr>
          <p:spPr>
            <a:xfrm>
              <a:off x="1365575" y="2576772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31"/>
            <p:cNvSpPr/>
            <p:nvPr/>
          </p:nvSpPr>
          <p:spPr>
            <a:xfrm>
              <a:off x="1588621" y="2576772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31"/>
            <p:cNvSpPr/>
            <p:nvPr/>
          </p:nvSpPr>
          <p:spPr>
            <a:xfrm>
              <a:off x="1811667" y="2576772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31"/>
            <p:cNvSpPr/>
            <p:nvPr/>
          </p:nvSpPr>
          <p:spPr>
            <a:xfrm>
              <a:off x="2034713" y="2576772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31"/>
            <p:cNvSpPr/>
            <p:nvPr/>
          </p:nvSpPr>
          <p:spPr>
            <a:xfrm>
              <a:off x="1365575" y="27580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31"/>
            <p:cNvSpPr/>
            <p:nvPr/>
          </p:nvSpPr>
          <p:spPr>
            <a:xfrm>
              <a:off x="1588621" y="27580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31"/>
            <p:cNvSpPr/>
            <p:nvPr/>
          </p:nvSpPr>
          <p:spPr>
            <a:xfrm>
              <a:off x="1811667" y="27580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31"/>
            <p:cNvSpPr/>
            <p:nvPr/>
          </p:nvSpPr>
          <p:spPr>
            <a:xfrm>
              <a:off x="2034713" y="27580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31"/>
            <p:cNvSpPr/>
            <p:nvPr/>
          </p:nvSpPr>
          <p:spPr>
            <a:xfrm>
              <a:off x="1365575" y="2939227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31"/>
            <p:cNvSpPr/>
            <p:nvPr/>
          </p:nvSpPr>
          <p:spPr>
            <a:xfrm>
              <a:off x="1588621" y="2939227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31"/>
            <p:cNvSpPr/>
            <p:nvPr/>
          </p:nvSpPr>
          <p:spPr>
            <a:xfrm>
              <a:off x="1811667" y="2939227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31"/>
            <p:cNvSpPr/>
            <p:nvPr/>
          </p:nvSpPr>
          <p:spPr>
            <a:xfrm>
              <a:off x="2034713" y="2939227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31"/>
            <p:cNvSpPr/>
            <p:nvPr/>
          </p:nvSpPr>
          <p:spPr>
            <a:xfrm>
              <a:off x="1365575" y="3120455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31"/>
            <p:cNvSpPr/>
            <p:nvPr/>
          </p:nvSpPr>
          <p:spPr>
            <a:xfrm>
              <a:off x="1588621" y="3120455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31"/>
            <p:cNvSpPr/>
            <p:nvPr/>
          </p:nvSpPr>
          <p:spPr>
            <a:xfrm>
              <a:off x="1811667" y="3120455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31"/>
            <p:cNvSpPr/>
            <p:nvPr/>
          </p:nvSpPr>
          <p:spPr>
            <a:xfrm>
              <a:off x="2034713" y="3120455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31"/>
            <p:cNvSpPr/>
            <p:nvPr/>
          </p:nvSpPr>
          <p:spPr>
            <a:xfrm>
              <a:off x="1365575" y="3301683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31"/>
            <p:cNvSpPr/>
            <p:nvPr/>
          </p:nvSpPr>
          <p:spPr>
            <a:xfrm>
              <a:off x="1588621" y="3301683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31"/>
            <p:cNvSpPr/>
            <p:nvPr/>
          </p:nvSpPr>
          <p:spPr>
            <a:xfrm>
              <a:off x="1811667" y="3301683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31"/>
            <p:cNvSpPr/>
            <p:nvPr/>
          </p:nvSpPr>
          <p:spPr>
            <a:xfrm>
              <a:off x="2034713" y="3301683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31"/>
            <p:cNvSpPr/>
            <p:nvPr/>
          </p:nvSpPr>
          <p:spPr>
            <a:xfrm>
              <a:off x="1365575" y="3482911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31"/>
            <p:cNvSpPr/>
            <p:nvPr/>
          </p:nvSpPr>
          <p:spPr>
            <a:xfrm>
              <a:off x="1588621" y="3482911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31"/>
            <p:cNvSpPr/>
            <p:nvPr/>
          </p:nvSpPr>
          <p:spPr>
            <a:xfrm>
              <a:off x="1811667" y="3482911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31"/>
            <p:cNvSpPr/>
            <p:nvPr/>
          </p:nvSpPr>
          <p:spPr>
            <a:xfrm>
              <a:off x="2034713" y="3482911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31"/>
            <p:cNvSpPr/>
            <p:nvPr/>
          </p:nvSpPr>
          <p:spPr>
            <a:xfrm>
              <a:off x="1365575" y="3664138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31"/>
            <p:cNvSpPr/>
            <p:nvPr/>
          </p:nvSpPr>
          <p:spPr>
            <a:xfrm>
              <a:off x="1588621" y="3664138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31"/>
            <p:cNvSpPr/>
            <p:nvPr/>
          </p:nvSpPr>
          <p:spPr>
            <a:xfrm>
              <a:off x="1811667" y="3664138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31"/>
            <p:cNvSpPr/>
            <p:nvPr/>
          </p:nvSpPr>
          <p:spPr>
            <a:xfrm>
              <a:off x="2034713" y="3664138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2" name="Google Shape;802;p31"/>
          <p:cNvSpPr/>
          <p:nvPr/>
        </p:nvSpPr>
        <p:spPr>
          <a:xfrm rot="-5400000">
            <a:off x="5695875" y="-2637800"/>
            <a:ext cx="541500" cy="635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3" name="Google Shape;803;p31"/>
          <p:cNvGrpSpPr/>
          <p:nvPr/>
        </p:nvGrpSpPr>
        <p:grpSpPr>
          <a:xfrm>
            <a:off x="6817075" y="3879150"/>
            <a:ext cx="1613697" cy="724847"/>
            <a:chOff x="6817075" y="3879150"/>
            <a:chExt cx="1613697" cy="724847"/>
          </a:xfrm>
        </p:grpSpPr>
        <p:sp>
          <p:nvSpPr>
            <p:cNvPr id="804" name="Google Shape;804;p31"/>
            <p:cNvSpPr/>
            <p:nvPr/>
          </p:nvSpPr>
          <p:spPr>
            <a:xfrm>
              <a:off x="7191325" y="3879150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31"/>
            <p:cNvSpPr/>
            <p:nvPr/>
          </p:nvSpPr>
          <p:spPr>
            <a:xfrm>
              <a:off x="7565574" y="3879150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31"/>
            <p:cNvSpPr/>
            <p:nvPr/>
          </p:nvSpPr>
          <p:spPr>
            <a:xfrm>
              <a:off x="7939823" y="3879150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31"/>
            <p:cNvSpPr/>
            <p:nvPr/>
          </p:nvSpPr>
          <p:spPr>
            <a:xfrm>
              <a:off x="8314072" y="3879150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31"/>
            <p:cNvSpPr/>
            <p:nvPr/>
          </p:nvSpPr>
          <p:spPr>
            <a:xfrm>
              <a:off x="7191325" y="4183223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31"/>
            <p:cNvSpPr/>
            <p:nvPr/>
          </p:nvSpPr>
          <p:spPr>
            <a:xfrm>
              <a:off x="7565574" y="4183223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31"/>
            <p:cNvSpPr/>
            <p:nvPr/>
          </p:nvSpPr>
          <p:spPr>
            <a:xfrm>
              <a:off x="7939823" y="4183223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31"/>
            <p:cNvSpPr/>
            <p:nvPr/>
          </p:nvSpPr>
          <p:spPr>
            <a:xfrm>
              <a:off x="8314072" y="4183223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31"/>
            <p:cNvSpPr/>
            <p:nvPr/>
          </p:nvSpPr>
          <p:spPr>
            <a:xfrm>
              <a:off x="7191325" y="4487297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31"/>
            <p:cNvSpPr/>
            <p:nvPr/>
          </p:nvSpPr>
          <p:spPr>
            <a:xfrm>
              <a:off x="7565574" y="4487297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31"/>
            <p:cNvSpPr/>
            <p:nvPr/>
          </p:nvSpPr>
          <p:spPr>
            <a:xfrm>
              <a:off x="7939823" y="4487297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31"/>
            <p:cNvSpPr/>
            <p:nvPr/>
          </p:nvSpPr>
          <p:spPr>
            <a:xfrm>
              <a:off x="8314072" y="4487297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31"/>
            <p:cNvSpPr/>
            <p:nvPr/>
          </p:nvSpPr>
          <p:spPr>
            <a:xfrm>
              <a:off x="6817075" y="3879150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31"/>
            <p:cNvSpPr/>
            <p:nvPr/>
          </p:nvSpPr>
          <p:spPr>
            <a:xfrm>
              <a:off x="6817075" y="4183223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31"/>
            <p:cNvSpPr/>
            <p:nvPr/>
          </p:nvSpPr>
          <p:spPr>
            <a:xfrm>
              <a:off x="6817075" y="4487297"/>
              <a:ext cx="116700" cy="1167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32"/>
          <p:cNvSpPr txBox="1"/>
          <p:nvPr>
            <p:ph type="title"/>
          </p:nvPr>
        </p:nvSpPr>
        <p:spPr>
          <a:xfrm>
            <a:off x="720000" y="539500"/>
            <a:ext cx="771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GB"/>
              <a:t>How to multiply matrices</a:t>
            </a:r>
            <a:endParaRPr/>
          </a:p>
        </p:txBody>
      </p:sp>
      <p:sp>
        <p:nvSpPr>
          <p:cNvPr id="824" name="Google Shape;824;p32"/>
          <p:cNvSpPr txBox="1"/>
          <p:nvPr>
            <p:ph idx="1" type="subTitle"/>
          </p:nvPr>
        </p:nvSpPr>
        <p:spPr>
          <a:xfrm>
            <a:off x="1945350" y="1624100"/>
            <a:ext cx="5260200" cy="18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en-GB"/>
              <a:t>Matrix multiplication</a:t>
            </a:r>
            <a:r>
              <a:rPr lang="en-GB"/>
              <a:t> is an important concept in </a:t>
            </a:r>
            <a:r>
              <a:rPr b="1" lang="en-GB"/>
              <a:t>linear algebra</a:t>
            </a:r>
            <a:r>
              <a:rPr lang="en-GB"/>
              <a:t>, but it can also be a super tricky one. </a:t>
            </a:r>
            <a:r>
              <a:rPr b="1" lang="en-GB"/>
              <a:t>Use this guide to help you along every step of the way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600"/>
              <a:buNone/>
            </a:pPr>
            <a:r>
              <a:rPr b="1" lang="en-GB"/>
              <a:t>Not every</a:t>
            </a:r>
            <a:r>
              <a:rPr lang="en-GB"/>
              <a:t> pair of </a:t>
            </a:r>
            <a:r>
              <a:rPr b="1" lang="en-GB"/>
              <a:t>matrices can be multiplied</a:t>
            </a:r>
            <a:r>
              <a:rPr lang="en-GB"/>
              <a:t>. If you have two matrices, </a:t>
            </a:r>
            <a:r>
              <a:rPr b="1" lang="en-GB"/>
              <a:t>the number of columns</a:t>
            </a:r>
            <a:r>
              <a:rPr lang="en-GB"/>
              <a:t> in the first matrix </a:t>
            </a:r>
            <a:r>
              <a:rPr b="1" lang="en-GB"/>
              <a:t>MUST equal</a:t>
            </a:r>
            <a:r>
              <a:rPr lang="en-GB"/>
              <a:t> the number of rows in the second matrix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33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GB"/>
              <a:t>How to multiply matrices</a:t>
            </a:r>
            <a:endParaRPr/>
          </a:p>
        </p:txBody>
      </p:sp>
      <p:sp>
        <p:nvSpPr>
          <p:cNvPr id="830" name="Google Shape;830;p33"/>
          <p:cNvSpPr txBox="1"/>
          <p:nvPr>
            <p:ph idx="4294967295" type="subTitle"/>
          </p:nvPr>
        </p:nvSpPr>
        <p:spPr>
          <a:xfrm>
            <a:off x="2317200" y="1529825"/>
            <a:ext cx="4509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example, a </a:t>
            </a:r>
            <a:r>
              <a:rPr b="1" i="0" lang="en-GB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 x 3 matrix can be multiplied by a 3 x 3 matrix</a:t>
            </a:r>
            <a:r>
              <a:rPr b="0" i="0" lang="en-GB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because there are three columns in the first matrix and three rows in the second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1" name="Google Shape;831;p33"/>
          <p:cNvSpPr txBox="1"/>
          <p:nvPr>
            <p:ph idx="4294967295" type="subTitle"/>
          </p:nvPr>
        </p:nvSpPr>
        <p:spPr>
          <a:xfrm>
            <a:off x="3277188" y="2581325"/>
            <a:ext cx="26001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Can be multiplied</a:t>
            </a:r>
            <a:endParaRPr b="1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832" name="Google Shape;832;p33"/>
          <p:cNvGraphicFramePr/>
          <p:nvPr/>
        </p:nvGraphicFramePr>
        <p:xfrm>
          <a:off x="3141275" y="32909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{3C85D5C1-6A31-4655-B99F-C4C5336BE41A}</a:tableStyleId>
              </a:tblPr>
              <a:tblGrid>
                <a:gridCol w="382850"/>
                <a:gridCol w="382850"/>
                <a:gridCol w="382850"/>
              </a:tblGrid>
              <a:tr h="18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33" name="Google Shape;833;p33"/>
          <p:cNvSpPr txBox="1"/>
          <p:nvPr>
            <p:ph idx="4294967295" type="subTitle"/>
          </p:nvPr>
        </p:nvSpPr>
        <p:spPr>
          <a:xfrm>
            <a:off x="4366063" y="3496645"/>
            <a:ext cx="4119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x</a:t>
            </a:r>
            <a:endParaRPr b="1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834" name="Google Shape;834;p33"/>
          <p:cNvGraphicFramePr/>
          <p:nvPr/>
        </p:nvGraphicFramePr>
        <p:xfrm>
          <a:off x="4854150" y="3108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{3C85D5C1-6A31-4655-B99F-C4C5336BE41A}</a:tableStyleId>
              </a:tblPr>
              <a:tblGrid>
                <a:gridCol w="382850"/>
                <a:gridCol w="382850"/>
                <a:gridCol w="382850"/>
              </a:tblGrid>
              <a:tr h="248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8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8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34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GB"/>
              <a:t>How to multiply matrices</a:t>
            </a:r>
            <a:endParaRPr/>
          </a:p>
        </p:txBody>
      </p:sp>
      <p:sp>
        <p:nvSpPr>
          <p:cNvPr id="840" name="Google Shape;840;p34"/>
          <p:cNvSpPr txBox="1"/>
          <p:nvPr>
            <p:ph idx="1" type="subTitle"/>
          </p:nvPr>
        </p:nvSpPr>
        <p:spPr>
          <a:xfrm>
            <a:off x="3914400" y="1489363"/>
            <a:ext cx="4509600" cy="8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On the other hand, a</a:t>
            </a:r>
            <a:r>
              <a:rPr b="1" lang="en-GB"/>
              <a:t> 5 x 2 matrix cannot be multiplied by another 5 x 2 matrix</a:t>
            </a:r>
            <a:r>
              <a:rPr lang="en-GB"/>
              <a:t> even though they both have the same dimensions. Here is a visual representation:</a:t>
            </a:r>
            <a:endParaRPr/>
          </a:p>
        </p:txBody>
      </p:sp>
      <p:sp>
        <p:nvSpPr>
          <p:cNvPr id="841" name="Google Shape;841;p34"/>
          <p:cNvSpPr txBox="1"/>
          <p:nvPr>
            <p:ph idx="1" type="subTitle"/>
          </p:nvPr>
        </p:nvSpPr>
        <p:spPr>
          <a:xfrm>
            <a:off x="1270275" y="1643680"/>
            <a:ext cx="20976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GB"/>
              <a:t>Can’t be multiplied</a:t>
            </a:r>
            <a:endParaRPr b="1"/>
          </a:p>
        </p:txBody>
      </p:sp>
      <p:graphicFrame>
        <p:nvGraphicFramePr>
          <p:cNvPr id="842" name="Google Shape;842;p34"/>
          <p:cNvGraphicFramePr/>
          <p:nvPr/>
        </p:nvGraphicFramePr>
        <p:xfrm>
          <a:off x="2602013" y="21704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{3C85D5C1-6A31-4655-B99F-C4C5336BE41A}</a:tableStyleId>
              </a:tblPr>
              <a:tblGrid>
                <a:gridCol w="382850"/>
                <a:gridCol w="382850"/>
              </a:tblGrid>
              <a:tr h="36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43" name="Google Shape;843;p34"/>
          <p:cNvSpPr txBox="1"/>
          <p:nvPr>
            <p:ph idx="1" type="subTitle"/>
          </p:nvPr>
        </p:nvSpPr>
        <p:spPr>
          <a:xfrm>
            <a:off x="2113913" y="2924728"/>
            <a:ext cx="4119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GB"/>
              <a:t>x</a:t>
            </a:r>
            <a:endParaRPr b="1"/>
          </a:p>
        </p:txBody>
      </p:sp>
      <p:graphicFrame>
        <p:nvGraphicFramePr>
          <p:cNvPr id="844" name="Google Shape;844;p34"/>
          <p:cNvGraphicFramePr/>
          <p:nvPr/>
        </p:nvGraphicFramePr>
        <p:xfrm>
          <a:off x="1270263" y="21704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{3C85D5C1-6A31-4655-B99F-C4C5336BE41A}</a:tableStyleId>
              </a:tblPr>
              <a:tblGrid>
                <a:gridCol w="382850"/>
                <a:gridCol w="382850"/>
              </a:tblGrid>
              <a:tr h="36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45" name="Google Shape;845;p34"/>
          <p:cNvSpPr txBox="1"/>
          <p:nvPr>
            <p:ph idx="2" type="subTitle"/>
          </p:nvPr>
        </p:nvSpPr>
        <p:spPr>
          <a:xfrm>
            <a:off x="3914400" y="2507338"/>
            <a:ext cx="4509600" cy="16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If two matrices can be multiplied, what would the new dimensions be? It would be the </a:t>
            </a:r>
            <a:r>
              <a:rPr b="1" lang="en-GB"/>
              <a:t>number of rows of the first matrix</a:t>
            </a:r>
            <a:r>
              <a:rPr lang="en-GB"/>
              <a:t> and </a:t>
            </a:r>
            <a:r>
              <a:rPr b="1" lang="en-GB"/>
              <a:t>the number of columns of the second matrix</a:t>
            </a:r>
            <a:r>
              <a:rPr lang="en-GB"/>
              <a:t>. So for the example above that would work, </a:t>
            </a:r>
            <a:r>
              <a:rPr b="1" lang="en-GB"/>
              <a:t>the dimensions would be a 2 x 3 matrix</a:t>
            </a:r>
            <a:r>
              <a:rPr lang="en-GB"/>
              <a:t>. Let’s actually do the multiplying in the next few steps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3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GB"/>
              <a:t>How to multiply matrices</a:t>
            </a:r>
            <a:endParaRPr/>
          </a:p>
        </p:txBody>
      </p:sp>
      <p:sp>
        <p:nvSpPr>
          <p:cNvPr id="851" name="Google Shape;851;p35"/>
          <p:cNvSpPr txBox="1"/>
          <p:nvPr>
            <p:ph idx="1" type="subTitle"/>
          </p:nvPr>
        </p:nvSpPr>
        <p:spPr>
          <a:xfrm>
            <a:off x="726775" y="1787900"/>
            <a:ext cx="4613100" cy="22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GB"/>
              <a:t>You would take the first row</a:t>
            </a:r>
            <a:r>
              <a:rPr lang="en-GB"/>
              <a:t> of the first matrix and then </a:t>
            </a:r>
            <a:r>
              <a:rPr b="1" lang="en-GB"/>
              <a:t>multiply it by the first column of the second matrix</a:t>
            </a:r>
            <a:r>
              <a:rPr lang="en-GB"/>
              <a:t>. You would do it by multiplying the </a:t>
            </a:r>
            <a:r>
              <a:rPr b="1" lang="en-GB"/>
              <a:t>first entry in that row</a:t>
            </a:r>
            <a:r>
              <a:rPr lang="en-GB"/>
              <a:t> by the</a:t>
            </a:r>
            <a:r>
              <a:rPr b="1" lang="en-GB"/>
              <a:t> first entry</a:t>
            </a:r>
            <a:r>
              <a:rPr lang="en-GB"/>
              <a:t> </a:t>
            </a:r>
            <a:r>
              <a:rPr b="1" lang="en-GB"/>
              <a:t>in the column</a:t>
            </a:r>
            <a:r>
              <a:rPr lang="en-GB"/>
              <a:t>, </a:t>
            </a:r>
            <a:r>
              <a:rPr b="1" lang="en-GB"/>
              <a:t>second entry</a:t>
            </a:r>
            <a:r>
              <a:rPr lang="en-GB"/>
              <a:t> </a:t>
            </a:r>
            <a:r>
              <a:rPr b="1" lang="en-GB"/>
              <a:t>in the row</a:t>
            </a:r>
            <a:r>
              <a:rPr lang="en-GB"/>
              <a:t> by </a:t>
            </a:r>
            <a:r>
              <a:rPr b="1" lang="en-GB"/>
              <a:t>second in column</a:t>
            </a:r>
            <a:r>
              <a:rPr lang="en-GB"/>
              <a:t>, etc until you finish!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b="1" lang="en-GB"/>
              <a:t>Your sum’s place </a:t>
            </a:r>
            <a:r>
              <a:rPr lang="en-GB"/>
              <a:t>in the new matrix </a:t>
            </a:r>
            <a:r>
              <a:rPr b="1" lang="en-GB"/>
              <a:t>is the row number and column number of the row and column that you multiplied</a:t>
            </a:r>
            <a:r>
              <a:rPr lang="en-GB"/>
              <a:t>. Let’s continue our example</a:t>
            </a:r>
            <a:endParaRPr/>
          </a:p>
        </p:txBody>
      </p:sp>
      <p:graphicFrame>
        <p:nvGraphicFramePr>
          <p:cNvPr id="852" name="Google Shape;852;p35"/>
          <p:cNvGraphicFramePr/>
          <p:nvPr/>
        </p:nvGraphicFramePr>
        <p:xfrm>
          <a:off x="5492263" y="206625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{3C85D5C1-6A31-4655-B99F-C4C5336BE41A}</a:tableStyleId>
              </a:tblPr>
              <a:tblGrid>
                <a:gridCol w="382850"/>
                <a:gridCol w="382850"/>
                <a:gridCol w="382850"/>
              </a:tblGrid>
              <a:tr h="18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53" name="Google Shape;853;p35"/>
          <p:cNvGraphicFramePr/>
          <p:nvPr/>
        </p:nvGraphicFramePr>
        <p:xfrm>
          <a:off x="6793213" y="20747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{3C85D5C1-6A31-4655-B99F-C4C5336BE41A}</a:tableStyleId>
              </a:tblPr>
              <a:tblGrid>
                <a:gridCol w="382850"/>
              </a:tblGrid>
              <a:tr h="248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8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8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54" name="Google Shape;854;p35"/>
          <p:cNvGraphicFramePr/>
          <p:nvPr/>
        </p:nvGraphicFramePr>
        <p:xfrm>
          <a:off x="5492263" y="25843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{3C85D5C1-6A31-4655-B99F-C4C5336BE41A}</a:tableStyleId>
              </a:tblPr>
              <a:tblGrid>
                <a:gridCol w="382850"/>
                <a:gridCol w="382850"/>
                <a:gridCol w="382850"/>
              </a:tblGrid>
              <a:tr h="221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60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55" name="Google Shape;855;p35"/>
          <p:cNvSpPr txBox="1"/>
          <p:nvPr>
            <p:ph idx="4294967295" type="subTitle"/>
          </p:nvPr>
        </p:nvSpPr>
        <p:spPr>
          <a:xfrm>
            <a:off x="7328474" y="2066250"/>
            <a:ext cx="1102200" cy="11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2x1=2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4x4=16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6x7=42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6" name="Google Shape;856;p35"/>
          <p:cNvSpPr txBox="1"/>
          <p:nvPr>
            <p:ph idx="4294967295" type="subTitle"/>
          </p:nvPr>
        </p:nvSpPr>
        <p:spPr>
          <a:xfrm>
            <a:off x="5492275" y="3398650"/>
            <a:ext cx="2938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Sum:</a:t>
            </a:r>
            <a:r>
              <a:rPr b="0" i="0" lang="en-GB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60 gives on row 1, col 1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3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GB"/>
              <a:t>How to multiply matrices</a:t>
            </a:r>
            <a:endParaRPr/>
          </a:p>
        </p:txBody>
      </p:sp>
      <p:sp>
        <p:nvSpPr>
          <p:cNvPr id="862" name="Google Shape;862;p36"/>
          <p:cNvSpPr txBox="1"/>
          <p:nvPr>
            <p:ph idx="1" type="subTitle"/>
          </p:nvPr>
        </p:nvSpPr>
        <p:spPr>
          <a:xfrm>
            <a:off x="1242200" y="1323875"/>
            <a:ext cx="6673200" cy="18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GB"/>
              <a:t>The next step would be to multiply the first row by the second column</a:t>
            </a:r>
            <a:r>
              <a:rPr lang="en-GB"/>
              <a:t>, and in the new matrix, that would be in row 1 column 2. </a:t>
            </a:r>
            <a:r>
              <a:rPr b="1" lang="en-GB"/>
              <a:t>Then you would multiply the first row by the third column</a:t>
            </a:r>
            <a:r>
              <a:rPr lang="en-GB"/>
              <a:t>- that sum would be in row 1 column 3!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b="1" lang="en-GB"/>
              <a:t>Then you repeat the above with row 2 of matrix 1 to fill the second row</a:t>
            </a:r>
            <a:r>
              <a:rPr lang="en-GB"/>
              <a:t> of our final matrix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</a:pPr>
            <a:r>
              <a:rPr lang="en-GB"/>
              <a:t>Here is the finished product: </a:t>
            </a:r>
            <a:endParaRPr/>
          </a:p>
        </p:txBody>
      </p:sp>
      <p:graphicFrame>
        <p:nvGraphicFramePr>
          <p:cNvPr id="863" name="Google Shape;863;p36"/>
          <p:cNvGraphicFramePr/>
          <p:nvPr/>
        </p:nvGraphicFramePr>
        <p:xfrm>
          <a:off x="1996709" y="35868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{3C85D5C1-6A31-4655-B99F-C4C5336BE41A}</a:tableStyleId>
              </a:tblPr>
              <a:tblGrid>
                <a:gridCol w="382850"/>
                <a:gridCol w="382850"/>
                <a:gridCol w="382850"/>
              </a:tblGrid>
              <a:tr h="18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64" name="Google Shape;864;p36"/>
          <p:cNvSpPr txBox="1"/>
          <p:nvPr>
            <p:ph idx="4294967295" type="subTitle"/>
          </p:nvPr>
        </p:nvSpPr>
        <p:spPr>
          <a:xfrm>
            <a:off x="3259534" y="3765345"/>
            <a:ext cx="4119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x</a:t>
            </a:r>
            <a:endParaRPr b="1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865" name="Google Shape;865;p36"/>
          <p:cNvGraphicFramePr/>
          <p:nvPr/>
        </p:nvGraphicFramePr>
        <p:xfrm>
          <a:off x="3785709" y="340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{3C85D5C1-6A31-4655-B99F-C4C5336BE41A}</a:tableStyleId>
              </a:tblPr>
              <a:tblGrid>
                <a:gridCol w="382850"/>
                <a:gridCol w="382850"/>
                <a:gridCol w="382850"/>
              </a:tblGrid>
              <a:tr h="248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8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8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66" name="Google Shape;866;p36"/>
          <p:cNvSpPr txBox="1"/>
          <p:nvPr>
            <p:ph idx="4294967295" type="subTitle"/>
          </p:nvPr>
        </p:nvSpPr>
        <p:spPr>
          <a:xfrm>
            <a:off x="5084784" y="3765345"/>
            <a:ext cx="4119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=</a:t>
            </a:r>
            <a:endParaRPr b="1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867" name="Google Shape;867;p36"/>
          <p:cNvGraphicFramePr/>
          <p:nvPr/>
        </p:nvGraphicFramePr>
        <p:xfrm>
          <a:off x="5647216" y="35868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{3C85D5C1-6A31-4655-B99F-C4C5336BE41A}</a:tableStyleId>
              </a:tblPr>
              <a:tblGrid>
                <a:gridCol w="500025"/>
                <a:gridCol w="500025"/>
                <a:gridCol w="500025"/>
              </a:tblGrid>
              <a:tr h="20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60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72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84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72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87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102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37"/>
          <p:cNvSpPr txBox="1"/>
          <p:nvPr/>
        </p:nvSpPr>
        <p:spPr>
          <a:xfrm>
            <a:off x="2347950" y="4096121"/>
            <a:ext cx="4448100" cy="2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Please keep this slide for attribution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3" name="Google Shape;873;p37"/>
          <p:cNvSpPr/>
          <p:nvPr/>
        </p:nvSpPr>
        <p:spPr>
          <a:xfrm>
            <a:off x="7454400" y="861400"/>
            <a:ext cx="2694900" cy="2694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4" name="Google Shape;874;p37"/>
          <p:cNvSpPr/>
          <p:nvPr/>
        </p:nvSpPr>
        <p:spPr>
          <a:xfrm>
            <a:off x="1514825" y="3548775"/>
            <a:ext cx="6160500" cy="913200"/>
          </a:xfrm>
          <a:prstGeom prst="rect">
            <a:avLst/>
          </a:prstGeom>
          <a:solidFill>
            <a:srgbClr val="F5F5F5"/>
          </a:solidFill>
          <a:ln cap="flat" cmpd="sng" w="9525">
            <a:solidFill>
              <a:srgbClr val="F5F5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5" name="Google Shape;875;p37"/>
          <p:cNvSpPr txBox="1"/>
          <p:nvPr>
            <p:ph type="title"/>
          </p:nvPr>
        </p:nvSpPr>
        <p:spPr>
          <a:xfrm>
            <a:off x="2347938" y="1520675"/>
            <a:ext cx="44481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GB"/>
              <a:t>Thanks!</a:t>
            </a:r>
            <a:endParaRPr/>
          </a:p>
        </p:txBody>
      </p:sp>
      <p:sp>
        <p:nvSpPr>
          <p:cNvPr id="876" name="Google Shape;876;p37"/>
          <p:cNvSpPr txBox="1"/>
          <p:nvPr>
            <p:ph idx="1" type="subTitle"/>
          </p:nvPr>
        </p:nvSpPr>
        <p:spPr>
          <a:xfrm>
            <a:off x="2347900" y="2564100"/>
            <a:ext cx="44481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GB"/>
              <a:t>Do you have any questions?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info</a:t>
            </a:r>
            <a:r>
              <a:rPr lang="en-GB"/>
              <a:t>@naomilago.com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+55 11 91773-0715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naomilago.com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How to Multiply Matrices by Slidesgo">
  <a:themeElements>
    <a:clrScheme name="Simple Light">
      <a:dk1>
        <a:srgbClr val="333333"/>
      </a:dk1>
      <a:lt1>
        <a:srgbClr val="F5F5F5"/>
      </a:lt1>
      <a:dk2>
        <a:srgbClr val="8656D4"/>
      </a:dk2>
      <a:lt2>
        <a:srgbClr val="FFFFFF"/>
      </a:lt2>
      <a:accent1>
        <a:srgbClr val="8E51DB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333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